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</p:sldMasterIdLst>
  <p:notesMasterIdLst>
    <p:notesMasterId r:id="rId27"/>
  </p:notesMasterIdLst>
  <p:sldIdLst>
    <p:sldId id="278" r:id="rId2"/>
    <p:sldId id="256" r:id="rId3"/>
    <p:sldId id="280" r:id="rId4"/>
    <p:sldId id="257" r:id="rId5"/>
    <p:sldId id="279" r:id="rId6"/>
    <p:sldId id="258" r:id="rId7"/>
    <p:sldId id="259" r:id="rId8"/>
    <p:sldId id="260" r:id="rId9"/>
    <p:sldId id="281" r:id="rId10"/>
    <p:sldId id="282" r:id="rId11"/>
    <p:sldId id="261" r:id="rId12"/>
    <p:sldId id="283" r:id="rId13"/>
    <p:sldId id="285" r:id="rId14"/>
    <p:sldId id="284" r:id="rId15"/>
    <p:sldId id="287" r:id="rId16"/>
    <p:sldId id="286" r:id="rId17"/>
    <p:sldId id="290" r:id="rId18"/>
    <p:sldId id="291" r:id="rId19"/>
    <p:sldId id="294" r:id="rId20"/>
    <p:sldId id="296" r:id="rId21"/>
    <p:sldId id="264" r:id="rId22"/>
    <p:sldId id="292" r:id="rId23"/>
    <p:sldId id="293" r:id="rId24"/>
    <p:sldId id="295" r:id="rId25"/>
    <p:sldId id="274" r:id="rId26"/>
  </p:sldIdLst>
  <p:sldSz cx="12192000" cy="6858000"/>
  <p:notesSz cx="6858000" cy="9144000"/>
  <p:embeddedFontLst>
    <p:embeddedFont>
      <p:font typeface="Abril Fatface" panose="02000503000000020003" pitchFamily="2" charset="0"/>
      <p:regular r:id="rId28"/>
    </p:embeddedFont>
    <p:embeddedFont>
      <p:font typeface="Algerian" panose="04020705040A02060702" pitchFamily="82" charset="0"/>
      <p:regular r:id="rId29"/>
    </p:embeddedFont>
    <p:embeddedFont>
      <p:font typeface="Bahnschrift" panose="020B0502040204020203" pitchFamily="34" charset="0"/>
      <p:regular r:id="rId30"/>
      <p:bold r:id="rId31"/>
    </p:embeddedFont>
    <p:embeddedFont>
      <p:font typeface="Bodoni MT Black" panose="02070A03080606020203" pitchFamily="18" charset="0"/>
      <p:bold r:id="rId32"/>
      <p:bold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stellar" panose="020A0402060406010301" pitchFamily="18" charset="0"/>
      <p:regular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  <p:embeddedFont>
      <p:font typeface="Roboto Medium" panose="02000000000000000000" pitchFamily="2" charset="0"/>
      <p:regular r:id="rId43"/>
      <p:bold r:id="rId44"/>
      <p:italic r:id="rId45"/>
      <p:boldItalic r:id="rId46"/>
    </p:embeddedFont>
    <p:embeddedFont>
      <p:font typeface="Sitka Banner Semibold" pitchFamily="2" charset="0"/>
      <p:bold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77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250" y="91"/>
      </p:cViewPr>
      <p:guideLst>
        <p:guide orient="horz" pos="2136"/>
        <p:guide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a073618e6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a073618e6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a073618e6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a073618e6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a073618e60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a073618e60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a073618e6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a073618e6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ga073618e60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5" name="Google Shape;685;ga073618e60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a073618e60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a073618e60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ga073618e60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0" name="Google Shape;720;ga073618e60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4" name="Google Shape;1174;ga073618e60_0_7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5" name="Google Shape;1175;ga073618e60_0_7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1 Title">
  <p:cSld name="CUSTOM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flipH="1">
            <a:off x="953130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725509" y="648979"/>
            <a:ext cx="10740900" cy="55599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p2"/>
          <p:cNvSpPr/>
          <p:nvPr/>
        </p:nvSpPr>
        <p:spPr>
          <a:xfrm rot="10800000" flipH="1">
            <a:off x="725621" y="648933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2682300" y="2520775"/>
            <a:ext cx="7153800" cy="1230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2682300" y="3976125"/>
            <a:ext cx="7153800" cy="5241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800">
                <a:latin typeface="Roboto Medium"/>
                <a:ea typeface="Roboto Medium"/>
                <a:cs typeface="Roboto Medium"/>
                <a:sym typeface="Roboto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5400000">
            <a:off x="-396950" y="2842437"/>
            <a:ext cx="1878419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10703737" y="2842437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pic>
      <p:sp>
        <p:nvSpPr>
          <p:cNvPr id="18" name="Google Shape;18;p2"/>
          <p:cNvSpPr/>
          <p:nvPr/>
        </p:nvSpPr>
        <p:spPr>
          <a:xfrm>
            <a:off x="5077376" y="926200"/>
            <a:ext cx="739500" cy="859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9207908" y="5131454"/>
            <a:ext cx="945000" cy="63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0282575" y="1020588"/>
            <a:ext cx="731400" cy="63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Google Shape;21;p2"/>
          <p:cNvSpPr/>
          <p:nvPr/>
        </p:nvSpPr>
        <p:spPr>
          <a:xfrm rot="-2064314">
            <a:off x="1793165" y="1817855"/>
            <a:ext cx="615268" cy="825175"/>
          </a:xfrm>
          <a:custGeom>
            <a:avLst/>
            <a:gdLst/>
            <a:ahLst/>
            <a:cxnLst/>
            <a:rect l="l" t="t" r="r" b="b"/>
            <a:pathLst>
              <a:path w="615314" h="825237" extrusionOk="0">
                <a:moveTo>
                  <a:pt x="430339" y="650414"/>
                </a:moveTo>
                <a:cubicBezTo>
                  <a:pt x="475541" y="682620"/>
                  <a:pt x="483381" y="756286"/>
                  <a:pt x="445383" y="796826"/>
                </a:cubicBezTo>
                <a:cubicBezTo>
                  <a:pt x="407385" y="837367"/>
                  <a:pt x="332802" y="834047"/>
                  <a:pt x="299112" y="789905"/>
                </a:cubicBezTo>
                <a:cubicBezTo>
                  <a:pt x="265423" y="745762"/>
                  <a:pt x="282373" y="672379"/>
                  <a:pt x="332307" y="648083"/>
                </a:cubicBezTo>
                <a:cubicBezTo>
                  <a:pt x="282303" y="657123"/>
                  <a:pt x="231309" y="660372"/>
                  <a:pt x="180598" y="657759"/>
                </a:cubicBezTo>
                <a:lnTo>
                  <a:pt x="184765" y="482177"/>
                </a:lnTo>
                <a:cubicBezTo>
                  <a:pt x="148109" y="516997"/>
                  <a:pt x="92878" y="530911"/>
                  <a:pt x="44074" y="517633"/>
                </a:cubicBezTo>
                <a:cubicBezTo>
                  <a:pt x="30725" y="513960"/>
                  <a:pt x="17235" y="507957"/>
                  <a:pt x="9113" y="496727"/>
                </a:cubicBezTo>
                <a:cubicBezTo>
                  <a:pt x="2121" y="487121"/>
                  <a:pt x="-69" y="474691"/>
                  <a:pt x="2" y="462825"/>
                </a:cubicBezTo>
                <a:cubicBezTo>
                  <a:pt x="143" y="424615"/>
                  <a:pt x="23026" y="387324"/>
                  <a:pt x="56999" y="369737"/>
                </a:cubicBezTo>
                <a:cubicBezTo>
                  <a:pt x="90971" y="352151"/>
                  <a:pt x="134548" y="355188"/>
                  <a:pt x="165837" y="377153"/>
                </a:cubicBezTo>
                <a:cubicBezTo>
                  <a:pt x="153971" y="320863"/>
                  <a:pt x="153830" y="262100"/>
                  <a:pt x="165484" y="205739"/>
                </a:cubicBezTo>
                <a:cubicBezTo>
                  <a:pt x="214005" y="192743"/>
                  <a:pt x="264363" y="186316"/>
                  <a:pt x="314580" y="186740"/>
                </a:cubicBezTo>
                <a:cubicBezTo>
                  <a:pt x="275028" y="153474"/>
                  <a:pt x="265846" y="89555"/>
                  <a:pt x="294451" y="46543"/>
                </a:cubicBezTo>
                <a:cubicBezTo>
                  <a:pt x="323055" y="3530"/>
                  <a:pt x="385561" y="-12785"/>
                  <a:pt x="431540" y="10875"/>
                </a:cubicBezTo>
                <a:cubicBezTo>
                  <a:pt x="477519" y="34536"/>
                  <a:pt x="500685" y="94782"/>
                  <a:pt x="482322" y="143091"/>
                </a:cubicBezTo>
                <a:cubicBezTo>
                  <a:pt x="474058" y="164845"/>
                  <a:pt x="455695" y="185186"/>
                  <a:pt x="432458" y="186245"/>
                </a:cubicBezTo>
                <a:cubicBezTo>
                  <a:pt x="493764" y="178335"/>
                  <a:pt x="557046" y="186245"/>
                  <a:pt x="614467" y="209129"/>
                </a:cubicBezTo>
                <a:cubicBezTo>
                  <a:pt x="605709" y="259840"/>
                  <a:pt x="605992" y="312105"/>
                  <a:pt x="615315" y="362745"/>
                </a:cubicBezTo>
                <a:cubicBezTo>
                  <a:pt x="575410" y="349043"/>
                  <a:pt x="530702" y="340568"/>
                  <a:pt x="491645" y="356530"/>
                </a:cubicBezTo>
                <a:cubicBezTo>
                  <a:pt x="452587" y="372492"/>
                  <a:pt x="424901" y="421084"/>
                  <a:pt x="444253" y="458588"/>
                </a:cubicBezTo>
                <a:cubicBezTo>
                  <a:pt x="466995" y="502660"/>
                  <a:pt x="529501" y="501318"/>
                  <a:pt x="578447" y="493619"/>
                </a:cubicBezTo>
                <a:cubicBezTo>
                  <a:pt x="577952" y="555278"/>
                  <a:pt x="577458" y="616936"/>
                  <a:pt x="576964" y="678594"/>
                </a:cubicBezTo>
                <a:cubicBezTo>
                  <a:pt x="530773" y="658889"/>
                  <a:pt x="479991" y="650061"/>
                  <a:pt x="430269" y="650414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2" name="Google Shape;22;p2"/>
          <p:cNvGrpSpPr/>
          <p:nvPr/>
        </p:nvGrpSpPr>
        <p:grpSpPr>
          <a:xfrm rot="8833535">
            <a:off x="6551678" y="4600242"/>
            <a:ext cx="2273755" cy="966829"/>
            <a:chOff x="4590347" y="1490179"/>
            <a:chExt cx="1314037" cy="558745"/>
          </a:xfrm>
        </p:grpSpPr>
        <p:sp>
          <p:nvSpPr>
            <p:cNvPr id="23" name="Google Shape;23;p2"/>
            <p:cNvSpPr/>
            <p:nvPr/>
          </p:nvSpPr>
          <p:spPr>
            <a:xfrm>
              <a:off x="4590347" y="1490179"/>
              <a:ext cx="1314037" cy="558745"/>
            </a:xfrm>
            <a:custGeom>
              <a:avLst/>
              <a:gdLst/>
              <a:ahLst/>
              <a:cxnLst/>
              <a:rect l="l" t="t" r="r" b="b"/>
              <a:pathLst>
                <a:path w="1314037" h="558745" extrusionOk="0">
                  <a:moveTo>
                    <a:pt x="0" y="154469"/>
                  </a:moveTo>
                  <a:cubicBezTo>
                    <a:pt x="107637" y="99520"/>
                    <a:pt x="220996" y="55801"/>
                    <a:pt x="337674" y="24160"/>
                  </a:cubicBezTo>
                  <a:cubicBezTo>
                    <a:pt x="386478" y="10953"/>
                    <a:pt x="436412" y="-277"/>
                    <a:pt x="486981" y="5"/>
                  </a:cubicBezTo>
                  <a:cubicBezTo>
                    <a:pt x="561000" y="429"/>
                    <a:pt x="632476" y="25290"/>
                    <a:pt x="702256" y="49869"/>
                  </a:cubicBezTo>
                  <a:cubicBezTo>
                    <a:pt x="726764" y="58485"/>
                    <a:pt x="751908" y="67526"/>
                    <a:pt x="771119" y="84900"/>
                  </a:cubicBezTo>
                  <a:cubicBezTo>
                    <a:pt x="794355" y="105948"/>
                    <a:pt x="806151" y="137024"/>
                    <a:pt x="811871" y="167888"/>
                  </a:cubicBezTo>
                  <a:cubicBezTo>
                    <a:pt x="820488" y="214786"/>
                    <a:pt x="811024" y="272701"/>
                    <a:pt x="768082" y="293324"/>
                  </a:cubicBezTo>
                  <a:cubicBezTo>
                    <a:pt x="714828" y="318821"/>
                    <a:pt x="649992" y="256809"/>
                    <a:pt x="659879" y="198612"/>
                  </a:cubicBezTo>
                  <a:cubicBezTo>
                    <a:pt x="669767" y="140414"/>
                    <a:pt x="731497" y="101992"/>
                    <a:pt x="790542" y="100721"/>
                  </a:cubicBezTo>
                  <a:cubicBezTo>
                    <a:pt x="849587" y="99450"/>
                    <a:pt x="905312" y="126853"/>
                    <a:pt x="955458" y="157930"/>
                  </a:cubicBezTo>
                  <a:cubicBezTo>
                    <a:pt x="1110134" y="253702"/>
                    <a:pt x="1239243" y="392910"/>
                    <a:pt x="1314038" y="5587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4590347" y="1552973"/>
              <a:ext cx="115830" cy="139490"/>
            </a:xfrm>
            <a:custGeom>
              <a:avLst/>
              <a:gdLst/>
              <a:ahLst/>
              <a:cxnLst/>
              <a:rect l="l" t="t" r="r" b="b"/>
              <a:pathLst>
                <a:path w="115830" h="139490" extrusionOk="0">
                  <a:moveTo>
                    <a:pt x="115830" y="139491"/>
                  </a:moveTo>
                  <a:lnTo>
                    <a:pt x="0" y="91605"/>
                  </a:lnTo>
                  <a:lnTo>
                    <a:pt x="6533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" name="Google Shape;25;p2"/>
          <p:cNvSpPr/>
          <p:nvPr/>
        </p:nvSpPr>
        <p:spPr>
          <a:xfrm rot="2088241">
            <a:off x="1122766" y="5398869"/>
            <a:ext cx="384897" cy="507380"/>
          </a:xfrm>
          <a:custGeom>
            <a:avLst/>
            <a:gdLst/>
            <a:ahLst/>
            <a:cxnLst/>
            <a:rect l="l" t="t" r="r" b="b"/>
            <a:pathLst>
              <a:path w="385418" h="508066" extrusionOk="0">
                <a:moveTo>
                  <a:pt x="106225" y="240597"/>
                </a:moveTo>
                <a:cubicBezTo>
                  <a:pt x="118090" y="327894"/>
                  <a:pt x="118302" y="416744"/>
                  <a:pt x="106719" y="504041"/>
                </a:cubicBezTo>
                <a:lnTo>
                  <a:pt x="262737" y="508066"/>
                </a:lnTo>
                <a:cubicBezTo>
                  <a:pt x="260265" y="412648"/>
                  <a:pt x="263585" y="317159"/>
                  <a:pt x="272696" y="222164"/>
                </a:cubicBezTo>
                <a:cubicBezTo>
                  <a:pt x="310340" y="224071"/>
                  <a:pt x="348126" y="222234"/>
                  <a:pt x="385418" y="216866"/>
                </a:cubicBezTo>
                <a:cubicBezTo>
                  <a:pt x="319875" y="153654"/>
                  <a:pt x="260265" y="84297"/>
                  <a:pt x="207576" y="9997"/>
                </a:cubicBezTo>
                <a:cubicBezTo>
                  <a:pt x="204469" y="5617"/>
                  <a:pt x="200867" y="885"/>
                  <a:pt x="195570" y="108"/>
                </a:cubicBezTo>
                <a:cubicBezTo>
                  <a:pt x="189284" y="-810"/>
                  <a:pt x="183916" y="4276"/>
                  <a:pt x="179608" y="8866"/>
                </a:cubicBezTo>
                <a:cubicBezTo>
                  <a:pt x="115336" y="78506"/>
                  <a:pt x="55302" y="152171"/>
                  <a:pt x="0" y="229226"/>
                </a:cubicBezTo>
                <a:cubicBezTo>
                  <a:pt x="36727" y="229650"/>
                  <a:pt x="73453" y="232405"/>
                  <a:pt x="106154" y="240668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Google Shape;26;p2"/>
          <p:cNvSpPr/>
          <p:nvPr/>
        </p:nvSpPr>
        <p:spPr>
          <a:xfrm rot="10800000" flipH="1">
            <a:off x="1954317" y="5779764"/>
            <a:ext cx="2145515" cy="45753"/>
          </a:xfrm>
          <a:custGeom>
            <a:avLst/>
            <a:gdLst/>
            <a:ahLst/>
            <a:cxnLst/>
            <a:rect l="l" t="t" r="r" b="b"/>
            <a:pathLst>
              <a:path w="487617" h="28462" extrusionOk="0">
                <a:moveTo>
                  <a:pt x="0" y="28463"/>
                </a:moveTo>
                <a:cubicBezTo>
                  <a:pt x="161809" y="9817"/>
                  <a:pt x="324749" y="282"/>
                  <a:pt x="487617" y="0"/>
                </a:cubicBezTo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" name="Google Shape;27;p2"/>
          <p:cNvGrpSpPr/>
          <p:nvPr/>
        </p:nvGrpSpPr>
        <p:grpSpPr>
          <a:xfrm>
            <a:off x="1606070" y="4461084"/>
            <a:ext cx="687238" cy="651187"/>
            <a:chOff x="1759452" y="6189595"/>
            <a:chExt cx="687238" cy="651187"/>
          </a:xfrm>
        </p:grpSpPr>
        <p:sp>
          <p:nvSpPr>
            <p:cNvPr id="28" name="Google Shape;28;p2"/>
            <p:cNvSpPr/>
            <p:nvPr/>
          </p:nvSpPr>
          <p:spPr>
            <a:xfrm>
              <a:off x="1760666" y="6189595"/>
              <a:ext cx="516747" cy="588290"/>
            </a:xfrm>
            <a:custGeom>
              <a:avLst/>
              <a:gdLst/>
              <a:ahLst/>
              <a:cxnLst/>
              <a:rect l="l" t="t" r="r" b="b"/>
              <a:pathLst>
                <a:path w="516747" h="588290" extrusionOk="0">
                  <a:moveTo>
                    <a:pt x="354232" y="584780"/>
                  </a:moveTo>
                  <a:cubicBezTo>
                    <a:pt x="290667" y="595163"/>
                    <a:pt x="224771" y="581672"/>
                    <a:pt x="165938" y="555399"/>
                  </a:cubicBezTo>
                  <a:cubicBezTo>
                    <a:pt x="144961" y="546005"/>
                    <a:pt x="124620" y="534987"/>
                    <a:pt x="106680" y="520650"/>
                  </a:cubicBezTo>
                  <a:cubicBezTo>
                    <a:pt x="80407" y="499673"/>
                    <a:pt x="59925" y="472199"/>
                    <a:pt x="43680" y="442747"/>
                  </a:cubicBezTo>
                  <a:cubicBezTo>
                    <a:pt x="3846" y="370565"/>
                    <a:pt x="-11269" y="283622"/>
                    <a:pt x="8931" y="203600"/>
                  </a:cubicBezTo>
                  <a:cubicBezTo>
                    <a:pt x="29131" y="123649"/>
                    <a:pt x="86269" y="52314"/>
                    <a:pt x="162759" y="21450"/>
                  </a:cubicBezTo>
                  <a:cubicBezTo>
                    <a:pt x="207749" y="3298"/>
                    <a:pt x="257260" y="-798"/>
                    <a:pt x="305781" y="120"/>
                  </a:cubicBezTo>
                  <a:cubicBezTo>
                    <a:pt x="323862" y="473"/>
                    <a:pt x="342084" y="1462"/>
                    <a:pt x="359671" y="5558"/>
                  </a:cubicBezTo>
                  <a:cubicBezTo>
                    <a:pt x="385733" y="11562"/>
                    <a:pt x="409887" y="24063"/>
                    <a:pt x="432135" y="38824"/>
                  </a:cubicBezTo>
                  <a:cubicBezTo>
                    <a:pt x="470840" y="64533"/>
                    <a:pt x="506083" y="100059"/>
                    <a:pt x="516748" y="145261"/>
                  </a:cubicBezTo>
                  <a:lnTo>
                    <a:pt x="424225" y="191522"/>
                  </a:lnTo>
                  <a:cubicBezTo>
                    <a:pt x="404025" y="201622"/>
                    <a:pt x="383826" y="211722"/>
                    <a:pt x="364685" y="223658"/>
                  </a:cubicBezTo>
                  <a:cubicBezTo>
                    <a:pt x="353032" y="230933"/>
                    <a:pt x="341872" y="238843"/>
                    <a:pt x="330148" y="246047"/>
                  </a:cubicBezTo>
                  <a:cubicBezTo>
                    <a:pt x="294269" y="268013"/>
                    <a:pt x="254293" y="282421"/>
                    <a:pt x="214671" y="296617"/>
                  </a:cubicBezTo>
                  <a:cubicBezTo>
                    <a:pt x="267854" y="388010"/>
                    <a:pt x="321390" y="480250"/>
                    <a:pt x="354374" y="58478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1759452" y="6461846"/>
              <a:ext cx="357847" cy="378936"/>
            </a:xfrm>
            <a:custGeom>
              <a:avLst/>
              <a:gdLst/>
              <a:ahLst/>
              <a:cxnLst/>
              <a:rect l="l" t="t" r="r" b="b"/>
              <a:pathLst>
                <a:path w="357847" h="378936" extrusionOk="0">
                  <a:moveTo>
                    <a:pt x="1175" y="0"/>
                  </a:moveTo>
                  <a:cubicBezTo>
                    <a:pt x="-4404" y="74937"/>
                    <a:pt x="11487" y="170144"/>
                    <a:pt x="15301" y="188013"/>
                  </a:cubicBezTo>
                  <a:cubicBezTo>
                    <a:pt x="21869" y="218877"/>
                    <a:pt x="45671" y="261395"/>
                    <a:pt x="69755" y="281877"/>
                  </a:cubicBezTo>
                  <a:cubicBezTo>
                    <a:pt x="154509" y="354130"/>
                    <a:pt x="246679" y="384854"/>
                    <a:pt x="357848" y="378002"/>
                  </a:cubicBezTo>
                  <a:lnTo>
                    <a:pt x="353893" y="314155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016302" y="6339164"/>
              <a:ext cx="262595" cy="207081"/>
            </a:xfrm>
            <a:custGeom>
              <a:avLst/>
              <a:gdLst/>
              <a:ahLst/>
              <a:cxnLst/>
              <a:rect l="l" t="t" r="r" b="b"/>
              <a:pathLst>
                <a:path w="262595" h="207081" extrusionOk="0">
                  <a:moveTo>
                    <a:pt x="259629" y="0"/>
                  </a:moveTo>
                  <a:lnTo>
                    <a:pt x="262596" y="77621"/>
                  </a:lnTo>
                  <a:cubicBezTo>
                    <a:pt x="175935" y="122540"/>
                    <a:pt x="88356" y="165694"/>
                    <a:pt x="0" y="20708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144068" y="6377516"/>
              <a:ext cx="291415" cy="351869"/>
            </a:xfrm>
            <a:custGeom>
              <a:avLst/>
              <a:gdLst/>
              <a:ahLst/>
              <a:cxnLst/>
              <a:rect l="l" t="t" r="r" b="b"/>
              <a:pathLst>
                <a:path w="291415" h="351869" extrusionOk="0">
                  <a:moveTo>
                    <a:pt x="0" y="145494"/>
                  </a:moveTo>
                  <a:lnTo>
                    <a:pt x="237381" y="0"/>
                  </a:lnTo>
                  <a:cubicBezTo>
                    <a:pt x="278628" y="51488"/>
                    <a:pt x="297839" y="119998"/>
                    <a:pt x="289505" y="185470"/>
                  </a:cubicBezTo>
                  <a:cubicBezTo>
                    <a:pt x="281171" y="250942"/>
                    <a:pt x="245292" y="312389"/>
                    <a:pt x="192462" y="351870"/>
                  </a:cubicBezTo>
                  <a:cubicBezTo>
                    <a:pt x="130803" y="281736"/>
                    <a:pt x="68015" y="212591"/>
                    <a:pt x="71" y="145494"/>
                  </a:cubicBezTo>
                  <a:close/>
                </a:path>
              </a:pathLst>
            </a:custGeom>
            <a:solidFill>
              <a:schemeClr val="accent2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144447" y="6528166"/>
              <a:ext cx="191629" cy="275803"/>
            </a:xfrm>
            <a:custGeom>
              <a:avLst/>
              <a:gdLst/>
              <a:ahLst/>
              <a:cxnLst/>
              <a:rect l="l" t="t" r="r" b="b"/>
              <a:pathLst>
                <a:path w="191629" h="275803" extrusionOk="0">
                  <a:moveTo>
                    <a:pt x="822" y="0"/>
                  </a:moveTo>
                  <a:cubicBezTo>
                    <a:pt x="-2004" y="22248"/>
                    <a:pt x="3364" y="66532"/>
                    <a:pt x="3364" y="66532"/>
                  </a:cubicBezTo>
                  <a:cubicBezTo>
                    <a:pt x="3364" y="66532"/>
                    <a:pt x="11345" y="84330"/>
                    <a:pt x="17419" y="91887"/>
                  </a:cubicBezTo>
                  <a:cubicBezTo>
                    <a:pt x="121808" y="220078"/>
                    <a:pt x="116652" y="193804"/>
                    <a:pt x="183396" y="275803"/>
                  </a:cubicBezTo>
                  <a:cubicBezTo>
                    <a:pt x="191376" y="252637"/>
                    <a:pt x="193637" y="227494"/>
                    <a:pt x="189823" y="203268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2331657" y="6455772"/>
              <a:ext cx="115033" cy="343253"/>
            </a:xfrm>
            <a:custGeom>
              <a:avLst/>
              <a:gdLst/>
              <a:ahLst/>
              <a:cxnLst/>
              <a:rect l="l" t="t" r="r" b="b"/>
              <a:pathLst>
                <a:path w="115033" h="343253" extrusionOk="0">
                  <a:moveTo>
                    <a:pt x="0" y="343253"/>
                  </a:moveTo>
                  <a:cubicBezTo>
                    <a:pt x="29099" y="339298"/>
                    <a:pt x="52194" y="316626"/>
                    <a:pt x="68651" y="292260"/>
                  </a:cubicBezTo>
                  <a:cubicBezTo>
                    <a:pt x="125365" y="208283"/>
                    <a:pt x="125859" y="95843"/>
                    <a:pt x="92806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" name="Google Shape;34;p2"/>
          <p:cNvGrpSpPr/>
          <p:nvPr/>
        </p:nvGrpSpPr>
        <p:grpSpPr>
          <a:xfrm>
            <a:off x="10400088" y="1068016"/>
            <a:ext cx="537539" cy="527370"/>
            <a:chOff x="3769213" y="6330241"/>
            <a:chExt cx="537539" cy="527370"/>
          </a:xfrm>
        </p:grpSpPr>
        <p:sp>
          <p:nvSpPr>
            <p:cNvPr id="35" name="Google Shape;35;p2"/>
            <p:cNvSpPr/>
            <p:nvPr/>
          </p:nvSpPr>
          <p:spPr>
            <a:xfrm>
              <a:off x="3769213" y="6330241"/>
              <a:ext cx="537539" cy="527370"/>
            </a:xfrm>
            <a:custGeom>
              <a:avLst/>
              <a:gdLst/>
              <a:ahLst/>
              <a:cxnLst/>
              <a:rect l="l" t="t" r="r" b="b"/>
              <a:pathLst>
                <a:path w="537539" h="527370" extrusionOk="0">
                  <a:moveTo>
                    <a:pt x="32570" y="392505"/>
                  </a:moveTo>
                  <a:cubicBezTo>
                    <a:pt x="-11502" y="311777"/>
                    <a:pt x="-11079" y="208095"/>
                    <a:pt x="35253" y="128638"/>
                  </a:cubicBezTo>
                  <a:cubicBezTo>
                    <a:pt x="81586" y="49181"/>
                    <a:pt x="172625" y="-2519"/>
                    <a:pt x="264583" y="95"/>
                  </a:cubicBezTo>
                  <a:cubicBezTo>
                    <a:pt x="294247" y="942"/>
                    <a:pt x="323558" y="7017"/>
                    <a:pt x="352233" y="14644"/>
                  </a:cubicBezTo>
                  <a:cubicBezTo>
                    <a:pt x="376458" y="21071"/>
                    <a:pt x="400754" y="28840"/>
                    <a:pt x="421519" y="42895"/>
                  </a:cubicBezTo>
                  <a:cubicBezTo>
                    <a:pt x="441789" y="56668"/>
                    <a:pt x="457752" y="75879"/>
                    <a:pt x="472019" y="95796"/>
                  </a:cubicBezTo>
                  <a:cubicBezTo>
                    <a:pt x="505355" y="142269"/>
                    <a:pt x="531699" y="195594"/>
                    <a:pt x="536714" y="252591"/>
                  </a:cubicBezTo>
                  <a:cubicBezTo>
                    <a:pt x="541729" y="310364"/>
                    <a:pt x="523718" y="369763"/>
                    <a:pt x="487486" y="414965"/>
                  </a:cubicBezTo>
                  <a:cubicBezTo>
                    <a:pt x="463755" y="444629"/>
                    <a:pt x="432961" y="467866"/>
                    <a:pt x="400896" y="488207"/>
                  </a:cubicBezTo>
                  <a:cubicBezTo>
                    <a:pt x="381826" y="500284"/>
                    <a:pt x="361980" y="511585"/>
                    <a:pt x="340438" y="518365"/>
                  </a:cubicBezTo>
                  <a:cubicBezTo>
                    <a:pt x="324264" y="523450"/>
                    <a:pt x="307384" y="525993"/>
                    <a:pt x="290504" y="526911"/>
                  </a:cubicBezTo>
                  <a:cubicBezTo>
                    <a:pt x="191342" y="532561"/>
                    <a:pt x="83846" y="486017"/>
                    <a:pt x="32711" y="39236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028385" y="6383872"/>
              <a:ext cx="2445" cy="64381"/>
            </a:xfrm>
            <a:custGeom>
              <a:avLst/>
              <a:gdLst/>
              <a:ahLst/>
              <a:cxnLst/>
              <a:rect l="l" t="t" r="r" b="b"/>
              <a:pathLst>
                <a:path w="2445" h="64381" extrusionOk="0">
                  <a:moveTo>
                    <a:pt x="186" y="0"/>
                  </a:moveTo>
                  <a:cubicBezTo>
                    <a:pt x="327" y="18999"/>
                    <a:pt x="-874" y="38634"/>
                    <a:pt x="1457" y="57562"/>
                  </a:cubicBezTo>
                  <a:cubicBezTo>
                    <a:pt x="1739" y="60105"/>
                    <a:pt x="2022" y="69075"/>
                    <a:pt x="2446" y="6123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4197301" y="6593497"/>
              <a:ext cx="57561" cy="2048"/>
            </a:xfrm>
            <a:custGeom>
              <a:avLst/>
              <a:gdLst/>
              <a:ahLst/>
              <a:cxnLst/>
              <a:rect l="l" t="t" r="r" b="b"/>
              <a:pathLst>
                <a:path w="57561" h="2048" extrusionOk="0">
                  <a:moveTo>
                    <a:pt x="0" y="0"/>
                  </a:moveTo>
                  <a:lnTo>
                    <a:pt x="57562" y="204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4029206" y="6762510"/>
              <a:ext cx="1391" cy="49298"/>
            </a:xfrm>
            <a:custGeom>
              <a:avLst/>
              <a:gdLst/>
              <a:ahLst/>
              <a:cxnLst/>
              <a:rect l="l" t="t" r="r" b="b"/>
              <a:pathLst>
                <a:path w="1391" h="49298" extrusionOk="0">
                  <a:moveTo>
                    <a:pt x="0" y="0"/>
                  </a:moveTo>
                  <a:cubicBezTo>
                    <a:pt x="1201" y="16386"/>
                    <a:pt x="1625" y="32842"/>
                    <a:pt x="1271" y="49299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806021" y="6603799"/>
              <a:ext cx="67371" cy="4953"/>
            </a:xfrm>
            <a:custGeom>
              <a:avLst/>
              <a:gdLst/>
              <a:ahLst/>
              <a:cxnLst/>
              <a:rect l="l" t="t" r="r" b="b"/>
              <a:pathLst>
                <a:path w="67371" h="4953" extrusionOk="0">
                  <a:moveTo>
                    <a:pt x="0" y="4953"/>
                  </a:moveTo>
                  <a:cubicBezTo>
                    <a:pt x="20624" y="2764"/>
                    <a:pt x="41247" y="1139"/>
                    <a:pt x="61870" y="9"/>
                  </a:cubicBezTo>
                  <a:cubicBezTo>
                    <a:pt x="64484" y="-132"/>
                    <a:pt x="68298" y="1351"/>
                    <a:pt x="67168" y="368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4004640" y="6598359"/>
              <a:ext cx="60296" cy="53656"/>
            </a:xfrm>
            <a:custGeom>
              <a:avLst/>
              <a:gdLst/>
              <a:ahLst/>
              <a:cxnLst/>
              <a:rect l="l" t="t" r="r" b="b"/>
              <a:pathLst>
                <a:path w="60296" h="53656" extrusionOk="0">
                  <a:moveTo>
                    <a:pt x="24213" y="1211"/>
                  </a:moveTo>
                  <a:cubicBezTo>
                    <a:pt x="16373" y="-1048"/>
                    <a:pt x="7686" y="3754"/>
                    <a:pt x="3519" y="10746"/>
                  </a:cubicBezTo>
                  <a:cubicBezTo>
                    <a:pt x="-1425" y="19080"/>
                    <a:pt x="-1002" y="30028"/>
                    <a:pt x="3801" y="38432"/>
                  </a:cubicBezTo>
                  <a:cubicBezTo>
                    <a:pt x="8674" y="46908"/>
                    <a:pt x="17785" y="52699"/>
                    <a:pt x="27461" y="53547"/>
                  </a:cubicBezTo>
                  <a:cubicBezTo>
                    <a:pt x="37138" y="54394"/>
                    <a:pt x="47167" y="50298"/>
                    <a:pt x="53453" y="42811"/>
                  </a:cubicBezTo>
                  <a:cubicBezTo>
                    <a:pt x="60092" y="34901"/>
                    <a:pt x="62281" y="23248"/>
                    <a:pt x="58326" y="13642"/>
                  </a:cubicBezTo>
                  <a:cubicBezTo>
                    <a:pt x="54371" y="4037"/>
                    <a:pt x="44342" y="-2814"/>
                    <a:pt x="24213" y="114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4057599" y="6505635"/>
              <a:ext cx="91534" cy="95560"/>
            </a:xfrm>
            <a:custGeom>
              <a:avLst/>
              <a:gdLst/>
              <a:ahLst/>
              <a:cxnLst/>
              <a:rect l="l" t="t" r="r" b="b"/>
              <a:pathLst>
                <a:path w="91534" h="95560" extrusionOk="0">
                  <a:moveTo>
                    <a:pt x="0" y="95560"/>
                  </a:moveTo>
                  <a:lnTo>
                    <a:pt x="91534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961827" y="6533816"/>
              <a:ext cx="51064" cy="65331"/>
            </a:xfrm>
            <a:custGeom>
              <a:avLst/>
              <a:gdLst/>
              <a:ahLst/>
              <a:cxnLst/>
              <a:rect l="l" t="t" r="r" b="b"/>
              <a:pathLst>
                <a:path w="51064" h="65331" extrusionOk="0">
                  <a:moveTo>
                    <a:pt x="51064" y="65331"/>
                  </a:moveTo>
                  <a:cubicBezTo>
                    <a:pt x="33125" y="44284"/>
                    <a:pt x="16103" y="22460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4118621" y="6503658"/>
              <a:ext cx="33678" cy="35455"/>
            </a:xfrm>
            <a:custGeom>
              <a:avLst/>
              <a:gdLst/>
              <a:ahLst/>
              <a:cxnLst/>
              <a:rect l="l" t="t" r="r" b="b"/>
              <a:pathLst>
                <a:path w="33678" h="35455" extrusionOk="0">
                  <a:moveTo>
                    <a:pt x="0" y="10524"/>
                  </a:moveTo>
                  <a:lnTo>
                    <a:pt x="33548" y="0"/>
                  </a:lnTo>
                  <a:cubicBezTo>
                    <a:pt x="34184" y="12007"/>
                    <a:pt x="32489" y="24084"/>
                    <a:pt x="28604" y="3545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960693" y="6527514"/>
              <a:ext cx="26135" cy="29891"/>
            </a:xfrm>
            <a:custGeom>
              <a:avLst/>
              <a:gdLst/>
              <a:ahLst/>
              <a:cxnLst/>
              <a:rect l="l" t="t" r="r" b="b"/>
              <a:pathLst>
                <a:path w="26135" h="29891" extrusionOk="0">
                  <a:moveTo>
                    <a:pt x="2970" y="29891"/>
                  </a:moveTo>
                  <a:cubicBezTo>
                    <a:pt x="922" y="20145"/>
                    <a:pt x="-67" y="10186"/>
                    <a:pt x="4" y="298"/>
                  </a:cubicBezTo>
                  <a:cubicBezTo>
                    <a:pt x="215" y="1569"/>
                    <a:pt x="922" y="1075"/>
                    <a:pt x="1133" y="2346"/>
                  </a:cubicBezTo>
                  <a:cubicBezTo>
                    <a:pt x="1133" y="1782"/>
                    <a:pt x="639" y="-196"/>
                    <a:pt x="1133" y="16"/>
                  </a:cubicBezTo>
                  <a:cubicBezTo>
                    <a:pt x="17872" y="6867"/>
                    <a:pt x="18226" y="7149"/>
                    <a:pt x="26136" y="9833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5" name="Google Shape;45;p2"/>
          <p:cNvSpPr/>
          <p:nvPr/>
        </p:nvSpPr>
        <p:spPr>
          <a:xfrm rot="9520326">
            <a:off x="7479928" y="1218698"/>
            <a:ext cx="1007564" cy="627897"/>
          </a:xfrm>
          <a:custGeom>
            <a:avLst/>
            <a:gdLst/>
            <a:ahLst/>
            <a:cxnLst/>
            <a:rect l="l" t="t" r="r" b="b"/>
            <a:pathLst>
              <a:path w="618491" h="385433" extrusionOk="0">
                <a:moveTo>
                  <a:pt x="0" y="190908"/>
                </a:moveTo>
                <a:cubicBezTo>
                  <a:pt x="30794" y="254191"/>
                  <a:pt x="58763" y="318887"/>
                  <a:pt x="83836" y="384712"/>
                </a:cubicBezTo>
                <a:cubicBezTo>
                  <a:pt x="170143" y="390221"/>
                  <a:pt x="256239" y="363665"/>
                  <a:pt x="332376" y="322700"/>
                </a:cubicBezTo>
                <a:cubicBezTo>
                  <a:pt x="471443" y="247834"/>
                  <a:pt x="556974" y="149449"/>
                  <a:pt x="575267" y="123811"/>
                </a:cubicBezTo>
                <a:cubicBezTo>
                  <a:pt x="596879" y="157854"/>
                  <a:pt x="601117" y="163645"/>
                  <a:pt x="618491" y="179678"/>
                </a:cubicBezTo>
                <a:lnTo>
                  <a:pt x="616796" y="0"/>
                </a:lnTo>
                <a:cubicBezTo>
                  <a:pt x="556974" y="7416"/>
                  <a:pt x="496446" y="8758"/>
                  <a:pt x="436341" y="4097"/>
                </a:cubicBezTo>
                <a:cubicBezTo>
                  <a:pt x="455481" y="19917"/>
                  <a:pt x="470666" y="40329"/>
                  <a:pt x="480343" y="63142"/>
                </a:cubicBezTo>
                <a:cubicBezTo>
                  <a:pt x="396436" y="122540"/>
                  <a:pt x="308151" y="183704"/>
                  <a:pt x="206305" y="197759"/>
                </a:cubicBezTo>
                <a:cubicBezTo>
                  <a:pt x="143305" y="206446"/>
                  <a:pt x="47603" y="193945"/>
                  <a:pt x="0" y="190908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6" name="Google Shape;46;p2"/>
          <p:cNvGrpSpPr/>
          <p:nvPr/>
        </p:nvGrpSpPr>
        <p:grpSpPr>
          <a:xfrm rot="-2474745">
            <a:off x="4462572" y="4406490"/>
            <a:ext cx="449403" cy="1428141"/>
            <a:chOff x="2748074" y="4303871"/>
            <a:chExt cx="449396" cy="1428120"/>
          </a:xfrm>
        </p:grpSpPr>
        <p:sp>
          <p:nvSpPr>
            <p:cNvPr id="47" name="Google Shape;47;p2"/>
            <p:cNvSpPr/>
            <p:nvPr/>
          </p:nvSpPr>
          <p:spPr>
            <a:xfrm>
              <a:off x="2748074" y="4326119"/>
              <a:ext cx="377938" cy="1339958"/>
            </a:xfrm>
            <a:custGeom>
              <a:avLst/>
              <a:gdLst/>
              <a:ahLst/>
              <a:cxnLst/>
              <a:rect l="l" t="t" r="r" b="b"/>
              <a:pathLst>
                <a:path w="377938" h="1339958" extrusionOk="0">
                  <a:moveTo>
                    <a:pt x="377939" y="1339958"/>
                  </a:moveTo>
                  <a:cubicBezTo>
                    <a:pt x="225806" y="1229072"/>
                    <a:pt x="122688" y="1061260"/>
                    <a:pt x="58629" y="884195"/>
                  </a:cubicBezTo>
                  <a:cubicBezTo>
                    <a:pt x="38853" y="829599"/>
                    <a:pt x="22467" y="773661"/>
                    <a:pt x="12155" y="716523"/>
                  </a:cubicBezTo>
                  <a:cubicBezTo>
                    <a:pt x="-33965" y="460143"/>
                    <a:pt x="53261" y="183563"/>
                    <a:pt x="238095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804725" y="4303871"/>
              <a:ext cx="203762" cy="172473"/>
            </a:xfrm>
            <a:custGeom>
              <a:avLst/>
              <a:gdLst/>
              <a:ahLst/>
              <a:cxnLst/>
              <a:rect l="l" t="t" r="r" b="b"/>
              <a:pathLst>
                <a:path w="203762" h="172473" extrusionOk="0">
                  <a:moveTo>
                    <a:pt x="0" y="80304"/>
                  </a:moveTo>
                  <a:lnTo>
                    <a:pt x="136101" y="25850"/>
                  </a:lnTo>
                  <a:cubicBezTo>
                    <a:pt x="153546" y="18858"/>
                    <a:pt x="171203" y="11795"/>
                    <a:pt x="185823" y="0"/>
                  </a:cubicBezTo>
                  <a:cubicBezTo>
                    <a:pt x="181656" y="57986"/>
                    <a:pt x="187800" y="116607"/>
                    <a:pt x="203762" y="17247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066341" y="5597294"/>
              <a:ext cx="131129" cy="134697"/>
            </a:xfrm>
            <a:custGeom>
              <a:avLst/>
              <a:gdLst/>
              <a:ahLst/>
              <a:cxnLst/>
              <a:rect l="l" t="t" r="r" b="b"/>
              <a:pathLst>
                <a:path w="131129" h="134697" extrusionOk="0">
                  <a:moveTo>
                    <a:pt x="64120" y="7832"/>
                  </a:moveTo>
                  <a:cubicBezTo>
                    <a:pt x="28736" y="19485"/>
                    <a:pt x="2180" y="54093"/>
                    <a:pt x="131" y="91314"/>
                  </a:cubicBezTo>
                  <a:cubicBezTo>
                    <a:pt x="-434" y="100990"/>
                    <a:pt x="696" y="111231"/>
                    <a:pt x="6064" y="119354"/>
                  </a:cubicBezTo>
                  <a:cubicBezTo>
                    <a:pt x="14539" y="132279"/>
                    <a:pt x="32055" y="136870"/>
                    <a:pt x="47099" y="133762"/>
                  </a:cubicBezTo>
                  <a:cubicBezTo>
                    <a:pt x="62143" y="130654"/>
                    <a:pt x="75138" y="121120"/>
                    <a:pt x="86368" y="110525"/>
                  </a:cubicBezTo>
                  <a:cubicBezTo>
                    <a:pt x="99011" y="98659"/>
                    <a:pt x="110170" y="85240"/>
                    <a:pt x="119422" y="70620"/>
                  </a:cubicBezTo>
                  <a:cubicBezTo>
                    <a:pt x="124790" y="62145"/>
                    <a:pt x="129663" y="53034"/>
                    <a:pt x="130864" y="43075"/>
                  </a:cubicBezTo>
                  <a:cubicBezTo>
                    <a:pt x="132700" y="27820"/>
                    <a:pt x="124861" y="11787"/>
                    <a:pt x="111653" y="3877"/>
                  </a:cubicBezTo>
                  <a:cubicBezTo>
                    <a:pt x="98446" y="-4034"/>
                    <a:pt x="83119" y="1616"/>
                    <a:pt x="64050" y="7902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" name="Google Shape;50;p2"/>
          <p:cNvSpPr/>
          <p:nvPr/>
        </p:nvSpPr>
        <p:spPr>
          <a:xfrm>
            <a:off x="1438875" y="2813629"/>
            <a:ext cx="767416" cy="1110134"/>
          </a:xfrm>
          <a:custGeom>
            <a:avLst/>
            <a:gdLst/>
            <a:ahLst/>
            <a:cxnLst/>
            <a:rect l="l" t="t" r="r" b="b"/>
            <a:pathLst>
              <a:path w="767416" h="1110134" extrusionOk="0">
                <a:moveTo>
                  <a:pt x="9081" y="8758"/>
                </a:moveTo>
                <a:cubicBezTo>
                  <a:pt x="-6386" y="322206"/>
                  <a:pt x="2372" y="709461"/>
                  <a:pt x="3361" y="735593"/>
                </a:cubicBezTo>
                <a:cubicBezTo>
                  <a:pt x="6892" y="832566"/>
                  <a:pt x="-7304" y="920921"/>
                  <a:pt x="154222" y="910327"/>
                </a:cubicBezTo>
                <a:cubicBezTo>
                  <a:pt x="154222" y="910327"/>
                  <a:pt x="357773" y="912164"/>
                  <a:pt x="430308" y="907432"/>
                </a:cubicBezTo>
                <a:cubicBezTo>
                  <a:pt x="436947" y="991691"/>
                  <a:pt x="438925" y="1110135"/>
                  <a:pt x="438925" y="1110135"/>
                </a:cubicBezTo>
                <a:cubicBezTo>
                  <a:pt x="529187" y="998330"/>
                  <a:pt x="653493" y="906654"/>
                  <a:pt x="767416" y="817169"/>
                </a:cubicBezTo>
                <a:cubicBezTo>
                  <a:pt x="644170" y="734251"/>
                  <a:pt x="535332" y="665247"/>
                  <a:pt x="447259" y="545674"/>
                </a:cubicBezTo>
                <a:cubicBezTo>
                  <a:pt x="443586" y="624495"/>
                  <a:pt x="436170" y="725635"/>
                  <a:pt x="436170" y="725635"/>
                </a:cubicBezTo>
                <a:cubicBezTo>
                  <a:pt x="370698" y="728318"/>
                  <a:pt x="274502" y="725070"/>
                  <a:pt x="274502" y="725070"/>
                </a:cubicBezTo>
                <a:lnTo>
                  <a:pt x="270406" y="0"/>
                </a:lnTo>
                <a:cubicBezTo>
                  <a:pt x="174210" y="15538"/>
                  <a:pt x="107466" y="8758"/>
                  <a:pt x="9152" y="8758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1" name="Google Shape;51;p2"/>
          <p:cNvGrpSpPr/>
          <p:nvPr/>
        </p:nvGrpSpPr>
        <p:grpSpPr>
          <a:xfrm>
            <a:off x="5147599" y="890737"/>
            <a:ext cx="714761" cy="797669"/>
            <a:chOff x="5932213" y="4153080"/>
            <a:chExt cx="714761" cy="797669"/>
          </a:xfrm>
        </p:grpSpPr>
        <p:sp>
          <p:nvSpPr>
            <p:cNvPr id="52" name="Google Shape;52;p2"/>
            <p:cNvSpPr/>
            <p:nvPr/>
          </p:nvSpPr>
          <p:spPr>
            <a:xfrm>
              <a:off x="6140446" y="4442969"/>
              <a:ext cx="302911" cy="462703"/>
            </a:xfrm>
            <a:custGeom>
              <a:avLst/>
              <a:gdLst/>
              <a:ahLst/>
              <a:cxnLst/>
              <a:rect l="l" t="t" r="r" b="b"/>
              <a:pathLst>
                <a:path w="302911" h="462703" extrusionOk="0">
                  <a:moveTo>
                    <a:pt x="140740" y="462655"/>
                  </a:moveTo>
                  <a:cubicBezTo>
                    <a:pt x="129652" y="463361"/>
                    <a:pt x="119693" y="456369"/>
                    <a:pt x="117716" y="446340"/>
                  </a:cubicBezTo>
                  <a:cubicBezTo>
                    <a:pt x="110794" y="411873"/>
                    <a:pt x="93278" y="335312"/>
                    <a:pt x="67569" y="296537"/>
                  </a:cubicBezTo>
                  <a:cubicBezTo>
                    <a:pt x="33739" y="245614"/>
                    <a:pt x="-3483" y="191301"/>
                    <a:pt x="261" y="131832"/>
                  </a:cubicBezTo>
                  <a:cubicBezTo>
                    <a:pt x="3015" y="88325"/>
                    <a:pt x="29501" y="46584"/>
                    <a:pt x="69477" y="22641"/>
                  </a:cubicBezTo>
                  <a:cubicBezTo>
                    <a:pt x="109523" y="-1231"/>
                    <a:pt x="162070" y="-6670"/>
                    <a:pt x="206919" y="8445"/>
                  </a:cubicBezTo>
                  <a:cubicBezTo>
                    <a:pt x="223234" y="13954"/>
                    <a:pt x="238561" y="22005"/>
                    <a:pt x="251274" y="32812"/>
                  </a:cubicBezTo>
                  <a:cubicBezTo>
                    <a:pt x="275075" y="52940"/>
                    <a:pt x="288706" y="81333"/>
                    <a:pt x="296052" y="110220"/>
                  </a:cubicBezTo>
                  <a:cubicBezTo>
                    <a:pt x="308694" y="160154"/>
                    <a:pt x="303750" y="213620"/>
                    <a:pt x="282138" y="260941"/>
                  </a:cubicBezTo>
                  <a:cubicBezTo>
                    <a:pt x="269919" y="287709"/>
                    <a:pt x="252474" y="312641"/>
                    <a:pt x="243858" y="340609"/>
                  </a:cubicBezTo>
                  <a:cubicBezTo>
                    <a:pt x="236018" y="366247"/>
                    <a:pt x="238561" y="411096"/>
                    <a:pt x="240891" y="436664"/>
                  </a:cubicBezTo>
                  <a:cubicBezTo>
                    <a:pt x="241880" y="447399"/>
                    <a:pt x="233051" y="456722"/>
                    <a:pt x="221327" y="457428"/>
                  </a:cubicBezTo>
                  <a:lnTo>
                    <a:pt x="140740" y="462513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6204765" y="4536238"/>
              <a:ext cx="162465" cy="244655"/>
            </a:xfrm>
            <a:custGeom>
              <a:avLst/>
              <a:gdLst/>
              <a:ahLst/>
              <a:cxnLst/>
              <a:rect l="l" t="t" r="r" b="b"/>
              <a:pathLst>
                <a:path w="162465" h="244655" extrusionOk="0">
                  <a:moveTo>
                    <a:pt x="72537" y="244656"/>
                  </a:moveTo>
                  <a:cubicBezTo>
                    <a:pt x="75363" y="183421"/>
                    <a:pt x="65687" y="121622"/>
                    <a:pt x="44145" y="64201"/>
                  </a:cubicBezTo>
                  <a:cubicBezTo>
                    <a:pt x="40896" y="55655"/>
                    <a:pt x="37152" y="46756"/>
                    <a:pt x="30090" y="40964"/>
                  </a:cubicBezTo>
                  <a:cubicBezTo>
                    <a:pt x="23027" y="35173"/>
                    <a:pt x="11585" y="33619"/>
                    <a:pt x="5017" y="40046"/>
                  </a:cubicBezTo>
                  <a:cubicBezTo>
                    <a:pt x="1415" y="43577"/>
                    <a:pt x="-68" y="48804"/>
                    <a:pt x="2" y="53819"/>
                  </a:cubicBezTo>
                  <a:cubicBezTo>
                    <a:pt x="214" y="65402"/>
                    <a:pt x="8054" y="75784"/>
                    <a:pt x="17942" y="81787"/>
                  </a:cubicBezTo>
                  <a:cubicBezTo>
                    <a:pt x="27830" y="87791"/>
                    <a:pt x="39483" y="90051"/>
                    <a:pt x="50925" y="91534"/>
                  </a:cubicBezTo>
                  <a:cubicBezTo>
                    <a:pt x="58765" y="92523"/>
                    <a:pt x="67099" y="93159"/>
                    <a:pt x="74232" y="89768"/>
                  </a:cubicBezTo>
                  <a:cubicBezTo>
                    <a:pt x="86734" y="83836"/>
                    <a:pt x="90972" y="68439"/>
                    <a:pt x="93796" y="54878"/>
                  </a:cubicBezTo>
                  <a:cubicBezTo>
                    <a:pt x="95915" y="44849"/>
                    <a:pt x="97964" y="34608"/>
                    <a:pt x="96622" y="24437"/>
                  </a:cubicBezTo>
                  <a:cubicBezTo>
                    <a:pt x="95280" y="14267"/>
                    <a:pt x="89700" y="4096"/>
                    <a:pt x="80307" y="0"/>
                  </a:cubicBezTo>
                  <a:cubicBezTo>
                    <a:pt x="65404" y="17304"/>
                    <a:pt x="65969" y="45838"/>
                    <a:pt x="81507" y="62576"/>
                  </a:cubicBezTo>
                  <a:cubicBezTo>
                    <a:pt x="97046" y="79315"/>
                    <a:pt x="125508" y="81929"/>
                    <a:pt x="143872" y="68368"/>
                  </a:cubicBezTo>
                  <a:cubicBezTo>
                    <a:pt x="162235" y="54808"/>
                    <a:pt x="168027" y="26839"/>
                    <a:pt x="156585" y="7063"/>
                  </a:cubicBezTo>
                  <a:cubicBezTo>
                    <a:pt x="155172" y="4591"/>
                    <a:pt x="152983" y="1977"/>
                    <a:pt x="150158" y="2048"/>
                  </a:cubicBezTo>
                  <a:cubicBezTo>
                    <a:pt x="148180" y="2048"/>
                    <a:pt x="146485" y="3461"/>
                    <a:pt x="145073" y="4803"/>
                  </a:cubicBezTo>
                  <a:cubicBezTo>
                    <a:pt x="130382" y="18999"/>
                    <a:pt x="127274" y="41035"/>
                    <a:pt x="125226" y="61376"/>
                  </a:cubicBezTo>
                  <a:cubicBezTo>
                    <a:pt x="119223" y="122610"/>
                    <a:pt x="116680" y="187023"/>
                    <a:pt x="142389" y="24296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6237962" y="4782446"/>
              <a:ext cx="141256" cy="5934"/>
            </a:xfrm>
            <a:custGeom>
              <a:avLst/>
              <a:gdLst/>
              <a:ahLst/>
              <a:cxnLst/>
              <a:rect l="l" t="t" r="r" b="b"/>
              <a:pathLst>
                <a:path w="141256" h="5934" extrusionOk="0">
                  <a:moveTo>
                    <a:pt x="0" y="5934"/>
                  </a:moveTo>
                  <a:cubicBezTo>
                    <a:pt x="46968" y="1909"/>
                    <a:pt x="94077" y="-69"/>
                    <a:pt x="141256" y="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244177" y="4807380"/>
              <a:ext cx="130662" cy="5156"/>
            </a:xfrm>
            <a:custGeom>
              <a:avLst/>
              <a:gdLst/>
              <a:ahLst/>
              <a:cxnLst/>
              <a:rect l="l" t="t" r="r" b="b"/>
              <a:pathLst>
                <a:path w="130662" h="5156" extrusionOk="0">
                  <a:moveTo>
                    <a:pt x="0" y="5156"/>
                  </a:moveTo>
                  <a:lnTo>
                    <a:pt x="130662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269109" y="4834857"/>
              <a:ext cx="109968" cy="3740"/>
            </a:xfrm>
            <a:custGeom>
              <a:avLst/>
              <a:gdLst/>
              <a:ahLst/>
              <a:cxnLst/>
              <a:rect l="l" t="t" r="r" b="b"/>
              <a:pathLst>
                <a:path w="109968" h="3740" extrusionOk="0">
                  <a:moveTo>
                    <a:pt x="0" y="3741"/>
                  </a:moveTo>
                  <a:cubicBezTo>
                    <a:pt x="36162" y="280"/>
                    <a:pt x="73241" y="-780"/>
                    <a:pt x="109968" y="56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252511" y="4861622"/>
              <a:ext cx="113217" cy="4750"/>
            </a:xfrm>
            <a:custGeom>
              <a:avLst/>
              <a:gdLst/>
              <a:ahLst/>
              <a:cxnLst/>
              <a:rect l="l" t="t" r="r" b="b"/>
              <a:pathLst>
                <a:path w="113217" h="4750" extrusionOk="0">
                  <a:moveTo>
                    <a:pt x="0" y="4096"/>
                  </a:moveTo>
                  <a:cubicBezTo>
                    <a:pt x="37857" y="5721"/>
                    <a:pt x="75996" y="4308"/>
                    <a:pt x="11321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6283023" y="4900609"/>
              <a:ext cx="82633" cy="50140"/>
            </a:xfrm>
            <a:custGeom>
              <a:avLst/>
              <a:gdLst/>
              <a:ahLst/>
              <a:cxnLst/>
              <a:rect l="l" t="t" r="r" b="b"/>
              <a:pathLst>
                <a:path w="82633" h="50140" extrusionOk="0">
                  <a:moveTo>
                    <a:pt x="0" y="7840"/>
                  </a:moveTo>
                  <a:cubicBezTo>
                    <a:pt x="1766" y="21118"/>
                    <a:pt x="4238" y="35879"/>
                    <a:pt x="14761" y="44143"/>
                  </a:cubicBezTo>
                  <a:cubicBezTo>
                    <a:pt x="26203" y="53113"/>
                    <a:pt x="42942" y="50852"/>
                    <a:pt x="56220" y="44990"/>
                  </a:cubicBezTo>
                  <a:cubicBezTo>
                    <a:pt x="65049" y="41106"/>
                    <a:pt x="73524" y="35526"/>
                    <a:pt x="78539" y="27262"/>
                  </a:cubicBezTo>
                  <a:cubicBezTo>
                    <a:pt x="83553" y="18999"/>
                    <a:pt x="84401" y="7699"/>
                    <a:pt x="7860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5981441" y="4729830"/>
              <a:ext cx="80868" cy="47956"/>
            </a:xfrm>
            <a:custGeom>
              <a:avLst/>
              <a:gdLst/>
              <a:ahLst/>
              <a:cxnLst/>
              <a:rect l="l" t="t" r="r" b="b"/>
              <a:pathLst>
                <a:path w="80868" h="47956" extrusionOk="0">
                  <a:moveTo>
                    <a:pt x="0" y="47956"/>
                  </a:moveTo>
                  <a:cubicBezTo>
                    <a:pt x="26627" y="31430"/>
                    <a:pt x="53607" y="15397"/>
                    <a:pt x="8086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5932213" y="4591823"/>
              <a:ext cx="84330" cy="7486"/>
            </a:xfrm>
            <a:custGeom>
              <a:avLst/>
              <a:gdLst/>
              <a:ahLst/>
              <a:cxnLst/>
              <a:rect l="l" t="t" r="r" b="b"/>
              <a:pathLst>
                <a:path w="84330" h="7486" extrusionOk="0">
                  <a:moveTo>
                    <a:pt x="0" y="7487"/>
                  </a:moveTo>
                  <a:lnTo>
                    <a:pt x="8433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5979110" y="4302529"/>
              <a:ext cx="85954" cy="51629"/>
            </a:xfrm>
            <a:custGeom>
              <a:avLst/>
              <a:gdLst/>
              <a:ahLst/>
              <a:cxnLst/>
              <a:rect l="l" t="t" r="r" b="b"/>
              <a:pathLst>
                <a:path w="85954" h="51629" extrusionOk="0">
                  <a:moveTo>
                    <a:pt x="85954" y="51629"/>
                  </a:moveTo>
                  <a:cubicBezTo>
                    <a:pt x="56432" y="35950"/>
                    <a:pt x="27686" y="18717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6260182" y="4153080"/>
              <a:ext cx="7019" cy="103187"/>
            </a:xfrm>
            <a:custGeom>
              <a:avLst/>
              <a:gdLst/>
              <a:ahLst/>
              <a:cxnLst/>
              <a:rect l="l" t="t" r="r" b="b"/>
              <a:pathLst>
                <a:path w="7019" h="103187" extrusionOk="0">
                  <a:moveTo>
                    <a:pt x="7020" y="103188"/>
                  </a:moveTo>
                  <a:cubicBezTo>
                    <a:pt x="1017" y="69216"/>
                    <a:pt x="-1173" y="34537"/>
                    <a:pt x="593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6450059" y="4228511"/>
              <a:ext cx="68368" cy="90969"/>
            </a:xfrm>
            <a:custGeom>
              <a:avLst/>
              <a:gdLst/>
              <a:ahLst/>
              <a:cxnLst/>
              <a:rect l="l" t="t" r="r" b="b"/>
              <a:pathLst>
                <a:path w="68368" h="90969" extrusionOk="0">
                  <a:moveTo>
                    <a:pt x="0" y="90969"/>
                  </a:moveTo>
                  <a:lnTo>
                    <a:pt x="68368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6532270" y="4394417"/>
              <a:ext cx="102340" cy="33195"/>
            </a:xfrm>
            <a:custGeom>
              <a:avLst/>
              <a:gdLst/>
              <a:ahLst/>
              <a:cxnLst/>
              <a:rect l="l" t="t" r="r" b="b"/>
              <a:pathLst>
                <a:path w="102340" h="33195" extrusionOk="0">
                  <a:moveTo>
                    <a:pt x="0" y="33195"/>
                  </a:moveTo>
                  <a:cubicBezTo>
                    <a:pt x="19776" y="29805"/>
                    <a:pt x="38775" y="22954"/>
                    <a:pt x="57703" y="16103"/>
                  </a:cubicBezTo>
                  <a:lnTo>
                    <a:pt x="10234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6565395" y="4557475"/>
              <a:ext cx="81579" cy="4259"/>
            </a:xfrm>
            <a:custGeom>
              <a:avLst/>
              <a:gdLst/>
              <a:ahLst/>
              <a:cxnLst/>
              <a:rect l="l" t="t" r="r" b="b"/>
              <a:pathLst>
                <a:path w="81579" h="4259" extrusionOk="0">
                  <a:moveTo>
                    <a:pt x="0" y="4260"/>
                  </a:moveTo>
                  <a:lnTo>
                    <a:pt x="78397" y="2776"/>
                  </a:lnTo>
                  <a:cubicBezTo>
                    <a:pt x="79598" y="2776"/>
                    <a:pt x="81010" y="2565"/>
                    <a:pt x="81505" y="1505"/>
                  </a:cubicBezTo>
                  <a:cubicBezTo>
                    <a:pt x="81999" y="446"/>
                    <a:pt x="79881" y="-684"/>
                    <a:pt x="79739" y="51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6548585" y="4692892"/>
              <a:ext cx="97325" cy="45272"/>
            </a:xfrm>
            <a:custGeom>
              <a:avLst/>
              <a:gdLst/>
              <a:ahLst/>
              <a:cxnLst/>
              <a:rect l="l" t="t" r="r" b="b"/>
              <a:pathLst>
                <a:path w="97325" h="45272" extrusionOk="0">
                  <a:moveTo>
                    <a:pt x="0" y="0"/>
                  </a:moveTo>
                  <a:cubicBezTo>
                    <a:pt x="33336" y="13137"/>
                    <a:pt x="65826" y="28251"/>
                    <a:pt x="97325" y="45273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7" name="Google Shape;67;p2"/>
          <p:cNvGrpSpPr/>
          <p:nvPr/>
        </p:nvGrpSpPr>
        <p:grpSpPr>
          <a:xfrm>
            <a:off x="9333494" y="5206218"/>
            <a:ext cx="718538" cy="497904"/>
            <a:chOff x="9711053" y="4291818"/>
            <a:chExt cx="718538" cy="497904"/>
          </a:xfrm>
        </p:grpSpPr>
        <p:sp>
          <p:nvSpPr>
            <p:cNvPr id="68" name="Google Shape;68;p2"/>
            <p:cNvSpPr/>
            <p:nvPr/>
          </p:nvSpPr>
          <p:spPr>
            <a:xfrm>
              <a:off x="9711053" y="4291818"/>
              <a:ext cx="718538" cy="497904"/>
            </a:xfrm>
            <a:custGeom>
              <a:avLst/>
              <a:gdLst/>
              <a:ahLst/>
              <a:cxnLst/>
              <a:rect l="l" t="t" r="r" b="b"/>
              <a:pathLst>
                <a:path w="718538" h="497904" extrusionOk="0">
                  <a:moveTo>
                    <a:pt x="269710" y="428548"/>
                  </a:moveTo>
                  <a:cubicBezTo>
                    <a:pt x="180366" y="420213"/>
                    <a:pt x="97519" y="388713"/>
                    <a:pt x="44336" y="316390"/>
                  </a:cubicBezTo>
                  <a:cubicBezTo>
                    <a:pt x="-62948" y="170543"/>
                    <a:pt x="55777" y="74700"/>
                    <a:pt x="74706" y="59445"/>
                  </a:cubicBezTo>
                  <a:cubicBezTo>
                    <a:pt x="126970" y="17279"/>
                    <a:pt x="280940" y="-18459"/>
                    <a:pt x="534778" y="10499"/>
                  </a:cubicBezTo>
                  <a:cubicBezTo>
                    <a:pt x="570304" y="14525"/>
                    <a:pt x="702096" y="55560"/>
                    <a:pt x="717563" y="186222"/>
                  </a:cubicBezTo>
                  <a:cubicBezTo>
                    <a:pt x="721590" y="220477"/>
                    <a:pt x="724697" y="412586"/>
                    <a:pt x="475097" y="434975"/>
                  </a:cubicBezTo>
                  <a:cubicBezTo>
                    <a:pt x="453485" y="436882"/>
                    <a:pt x="431802" y="437588"/>
                    <a:pt x="410401" y="440696"/>
                  </a:cubicBezTo>
                  <a:cubicBezTo>
                    <a:pt x="360538" y="447900"/>
                    <a:pt x="313712" y="469865"/>
                    <a:pt x="271758" y="497904"/>
                  </a:cubicBezTo>
                  <a:cubicBezTo>
                    <a:pt x="272818" y="473184"/>
                    <a:pt x="265684" y="448535"/>
                    <a:pt x="269781" y="42854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859283" y="4392752"/>
              <a:ext cx="426806" cy="10987"/>
            </a:xfrm>
            <a:custGeom>
              <a:avLst/>
              <a:gdLst/>
              <a:ahLst/>
              <a:cxnLst/>
              <a:rect l="l" t="t" r="r" b="b"/>
              <a:pathLst>
                <a:path w="426806" h="10987" extrusionOk="0">
                  <a:moveTo>
                    <a:pt x="0" y="10987"/>
                  </a:moveTo>
                  <a:cubicBezTo>
                    <a:pt x="142033" y="1735"/>
                    <a:pt x="284491" y="-1655"/>
                    <a:pt x="426807" y="74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9859283" y="4441526"/>
              <a:ext cx="441991" cy="20129"/>
            </a:xfrm>
            <a:custGeom>
              <a:avLst/>
              <a:gdLst/>
              <a:ahLst/>
              <a:cxnLst/>
              <a:rect l="l" t="t" r="r" b="b"/>
              <a:pathLst>
                <a:path w="441991" h="20129" extrusionOk="0">
                  <a:moveTo>
                    <a:pt x="0" y="20129"/>
                  </a:moveTo>
                  <a:cubicBezTo>
                    <a:pt x="147119" y="10100"/>
                    <a:pt x="294520" y="3390"/>
                    <a:pt x="44199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9861119" y="4501701"/>
              <a:ext cx="440861" cy="18433"/>
            </a:xfrm>
            <a:custGeom>
              <a:avLst/>
              <a:gdLst/>
              <a:ahLst/>
              <a:cxnLst/>
              <a:rect l="l" t="t" r="r" b="b"/>
              <a:pathLst>
                <a:path w="440861" h="18433" extrusionOk="0">
                  <a:moveTo>
                    <a:pt x="0" y="18434"/>
                  </a:moveTo>
                  <a:cubicBezTo>
                    <a:pt x="146766" y="9040"/>
                    <a:pt x="293813" y="2896"/>
                    <a:pt x="44086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9861966" y="4555943"/>
              <a:ext cx="447076" cy="24932"/>
            </a:xfrm>
            <a:custGeom>
              <a:avLst/>
              <a:gdLst/>
              <a:ahLst/>
              <a:cxnLst/>
              <a:rect l="l" t="t" r="r" b="b"/>
              <a:pathLst>
                <a:path w="447076" h="24932" extrusionOk="0">
                  <a:moveTo>
                    <a:pt x="0" y="24932"/>
                  </a:moveTo>
                  <a:cubicBezTo>
                    <a:pt x="148390" y="8264"/>
                    <a:pt x="297769" y="-70"/>
                    <a:pt x="44707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3" name="Google Shape;73;p2"/>
          <p:cNvGrpSpPr/>
          <p:nvPr/>
        </p:nvGrpSpPr>
        <p:grpSpPr>
          <a:xfrm>
            <a:off x="10412711" y="4663833"/>
            <a:ext cx="757664" cy="739072"/>
            <a:chOff x="2714053" y="3696339"/>
            <a:chExt cx="757664" cy="739072"/>
          </a:xfrm>
        </p:grpSpPr>
        <p:sp>
          <p:nvSpPr>
            <p:cNvPr id="74" name="Google Shape;74;p2"/>
            <p:cNvSpPr/>
            <p:nvPr/>
          </p:nvSpPr>
          <p:spPr>
            <a:xfrm>
              <a:off x="2764821" y="3749611"/>
              <a:ext cx="656844" cy="658272"/>
            </a:xfrm>
            <a:custGeom>
              <a:avLst/>
              <a:gdLst/>
              <a:ahLst/>
              <a:cxnLst/>
              <a:rect l="l" t="t" r="r" b="b"/>
              <a:pathLst>
                <a:path w="656844" h="658272" extrusionOk="0">
                  <a:moveTo>
                    <a:pt x="95" y="463487"/>
                  </a:moveTo>
                  <a:cubicBezTo>
                    <a:pt x="139160" y="292227"/>
                    <a:pt x="347758" y="183737"/>
                    <a:pt x="469773" y="0"/>
                  </a:cubicBezTo>
                  <a:cubicBezTo>
                    <a:pt x="523589" y="65437"/>
                    <a:pt x="586835" y="123063"/>
                    <a:pt x="656844" y="170783"/>
                  </a:cubicBezTo>
                  <a:cubicBezTo>
                    <a:pt x="553498" y="273367"/>
                    <a:pt x="466725" y="392239"/>
                    <a:pt x="358045" y="489204"/>
                  </a:cubicBezTo>
                  <a:cubicBezTo>
                    <a:pt x="297371" y="543306"/>
                    <a:pt x="229171" y="591312"/>
                    <a:pt x="183071" y="658273"/>
                  </a:cubicBezTo>
                  <a:cubicBezTo>
                    <a:pt x="178308" y="633127"/>
                    <a:pt x="158115" y="613886"/>
                    <a:pt x="136970" y="599504"/>
                  </a:cubicBezTo>
                  <a:cubicBezTo>
                    <a:pt x="115824" y="585121"/>
                    <a:pt x="92297" y="573786"/>
                    <a:pt x="74295" y="555593"/>
                  </a:cubicBezTo>
                  <a:cubicBezTo>
                    <a:pt x="45529" y="526352"/>
                    <a:pt x="31052" y="479965"/>
                    <a:pt x="0" y="46348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209924" y="3793140"/>
              <a:ext cx="168783" cy="169544"/>
            </a:xfrm>
            <a:custGeom>
              <a:avLst/>
              <a:gdLst/>
              <a:ahLst/>
              <a:cxnLst/>
              <a:rect l="l" t="t" r="r" b="b"/>
              <a:pathLst>
                <a:path w="168783" h="169544" extrusionOk="0">
                  <a:moveTo>
                    <a:pt x="0" y="0"/>
                  </a:moveTo>
                  <a:cubicBezTo>
                    <a:pt x="3810" y="12382"/>
                    <a:pt x="14954" y="20764"/>
                    <a:pt x="25241" y="28670"/>
                  </a:cubicBezTo>
                  <a:cubicBezTo>
                    <a:pt x="55816" y="52292"/>
                    <a:pt x="83820" y="79248"/>
                    <a:pt x="111633" y="106108"/>
                  </a:cubicBezTo>
                  <a:cubicBezTo>
                    <a:pt x="125349" y="119348"/>
                    <a:pt x="139160" y="132683"/>
                    <a:pt x="149257" y="148780"/>
                  </a:cubicBezTo>
                  <a:cubicBezTo>
                    <a:pt x="154400" y="157067"/>
                    <a:pt x="159544" y="166688"/>
                    <a:pt x="168783" y="1695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2817303" y="3835526"/>
              <a:ext cx="427100" cy="432720"/>
            </a:xfrm>
            <a:custGeom>
              <a:avLst/>
              <a:gdLst/>
              <a:ahLst/>
              <a:cxnLst/>
              <a:rect l="l" t="t" r="r" b="b"/>
              <a:pathLst>
                <a:path w="427100" h="432720" extrusionOk="0">
                  <a:moveTo>
                    <a:pt x="0" y="432721"/>
                  </a:moveTo>
                  <a:lnTo>
                    <a:pt x="42710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2898933" y="3900677"/>
              <a:ext cx="418433" cy="438054"/>
            </a:xfrm>
            <a:custGeom>
              <a:avLst/>
              <a:gdLst/>
              <a:ahLst/>
              <a:cxnLst/>
              <a:rect l="l" t="t" r="r" b="b"/>
              <a:pathLst>
                <a:path w="418433" h="438054" extrusionOk="0">
                  <a:moveTo>
                    <a:pt x="0" y="438055"/>
                  </a:moveTo>
                  <a:lnTo>
                    <a:pt x="418433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232975" y="3696339"/>
              <a:ext cx="238742" cy="223959"/>
            </a:xfrm>
            <a:custGeom>
              <a:avLst/>
              <a:gdLst/>
              <a:ahLst/>
              <a:cxnLst/>
              <a:rect l="l" t="t" r="r" b="b"/>
              <a:pathLst>
                <a:path w="238742" h="223959" extrusionOk="0">
                  <a:moveTo>
                    <a:pt x="0" y="56225"/>
                  </a:moveTo>
                  <a:cubicBezTo>
                    <a:pt x="12478" y="28507"/>
                    <a:pt x="41529" y="11457"/>
                    <a:pt x="70961" y="4313"/>
                  </a:cubicBezTo>
                  <a:cubicBezTo>
                    <a:pt x="116681" y="-6736"/>
                    <a:pt x="168402" y="3361"/>
                    <a:pt x="202597" y="35555"/>
                  </a:cubicBezTo>
                  <a:cubicBezTo>
                    <a:pt x="236791" y="67750"/>
                    <a:pt x="249746" y="122614"/>
                    <a:pt x="228219" y="164428"/>
                  </a:cubicBezTo>
                  <a:cubicBezTo>
                    <a:pt x="216884" y="186431"/>
                    <a:pt x="197739" y="203386"/>
                    <a:pt x="184023" y="22396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2714053" y="4208621"/>
              <a:ext cx="240982" cy="226790"/>
            </a:xfrm>
            <a:custGeom>
              <a:avLst/>
              <a:gdLst/>
              <a:ahLst/>
              <a:cxnLst/>
              <a:rect l="l" t="t" r="r" b="b"/>
              <a:pathLst>
                <a:path w="240982" h="226790" extrusionOk="0">
                  <a:moveTo>
                    <a:pt x="49244" y="0"/>
                  </a:moveTo>
                  <a:cubicBezTo>
                    <a:pt x="39910" y="77343"/>
                    <a:pt x="38671" y="159067"/>
                    <a:pt x="0" y="226790"/>
                  </a:cubicBezTo>
                  <a:lnTo>
                    <a:pt x="190310" y="209359"/>
                  </a:lnTo>
                  <a:cubicBezTo>
                    <a:pt x="207550" y="207740"/>
                    <a:pt x="225266" y="206121"/>
                    <a:pt x="240982" y="198787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2719577" y="4345971"/>
              <a:ext cx="107822" cy="89439"/>
            </a:xfrm>
            <a:custGeom>
              <a:avLst/>
              <a:gdLst/>
              <a:ahLst/>
              <a:cxnLst/>
              <a:rect l="l" t="t" r="r" b="b"/>
              <a:pathLst>
                <a:path w="107822" h="89439" extrusionOk="0">
                  <a:moveTo>
                    <a:pt x="26289" y="0"/>
                  </a:moveTo>
                  <a:cubicBezTo>
                    <a:pt x="14859" y="28575"/>
                    <a:pt x="11430" y="60770"/>
                    <a:pt x="0" y="89440"/>
                  </a:cubicBezTo>
                  <a:cubicBezTo>
                    <a:pt x="13430" y="84868"/>
                    <a:pt x="22955" y="85249"/>
                    <a:pt x="37052" y="84296"/>
                  </a:cubicBezTo>
                  <a:cubicBezTo>
                    <a:pt x="62198" y="82582"/>
                    <a:pt x="82486" y="76010"/>
                    <a:pt x="107823" y="76010"/>
                  </a:cubicBezTo>
                  <a:cubicBezTo>
                    <a:pt x="86582" y="57150"/>
                    <a:pt x="73914" y="49911"/>
                    <a:pt x="59436" y="35338"/>
                  </a:cubicBezTo>
                  <a:cubicBezTo>
                    <a:pt x="49149" y="25051"/>
                    <a:pt x="41719" y="14383"/>
                    <a:pt x="26384" y="0"/>
                  </a:cubicBezTo>
                  <a:close/>
                </a:path>
              </a:pathLst>
            </a:custGeom>
            <a:solidFill>
              <a:srgbClr val="000000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1" name="Google Shape;81;p2"/>
          <p:cNvGrpSpPr/>
          <p:nvPr/>
        </p:nvGrpSpPr>
        <p:grpSpPr>
          <a:xfrm>
            <a:off x="9377004" y="837727"/>
            <a:ext cx="679947" cy="652506"/>
            <a:chOff x="3896486" y="3679569"/>
            <a:chExt cx="792294" cy="760319"/>
          </a:xfrm>
        </p:grpSpPr>
        <p:sp>
          <p:nvSpPr>
            <p:cNvPr id="82" name="Google Shape;82;p2"/>
            <p:cNvSpPr/>
            <p:nvPr/>
          </p:nvSpPr>
          <p:spPr>
            <a:xfrm>
              <a:off x="4023740" y="3792188"/>
              <a:ext cx="549116" cy="527138"/>
            </a:xfrm>
            <a:custGeom>
              <a:avLst/>
              <a:gdLst/>
              <a:ahLst/>
              <a:cxnLst/>
              <a:rect l="l" t="t" r="r" b="b"/>
              <a:pathLst>
                <a:path w="549116" h="527138" extrusionOk="0">
                  <a:moveTo>
                    <a:pt x="356330" y="0"/>
                  </a:moveTo>
                  <a:cubicBezTo>
                    <a:pt x="314420" y="41720"/>
                    <a:pt x="272034" y="83058"/>
                    <a:pt x="229267" y="123920"/>
                  </a:cubicBezTo>
                  <a:cubicBezTo>
                    <a:pt x="225457" y="127635"/>
                    <a:pt x="221266" y="131445"/>
                    <a:pt x="216122" y="132588"/>
                  </a:cubicBezTo>
                  <a:cubicBezTo>
                    <a:pt x="209740" y="134017"/>
                    <a:pt x="203263" y="131064"/>
                    <a:pt x="197263" y="128397"/>
                  </a:cubicBezTo>
                  <a:cubicBezTo>
                    <a:pt x="163449" y="113443"/>
                    <a:pt x="125635" y="105632"/>
                    <a:pt x="89154" y="111633"/>
                  </a:cubicBezTo>
                  <a:cubicBezTo>
                    <a:pt x="52673" y="117634"/>
                    <a:pt x="17812" y="138684"/>
                    <a:pt x="0" y="171069"/>
                  </a:cubicBezTo>
                  <a:lnTo>
                    <a:pt x="236220" y="393478"/>
                  </a:lnTo>
                  <a:cubicBezTo>
                    <a:pt x="274606" y="429673"/>
                    <a:pt x="313372" y="466154"/>
                    <a:pt x="343662" y="509302"/>
                  </a:cubicBezTo>
                  <a:cubicBezTo>
                    <a:pt x="348234" y="515779"/>
                    <a:pt x="352996" y="522732"/>
                    <a:pt x="360331" y="525685"/>
                  </a:cubicBezTo>
                  <a:cubicBezTo>
                    <a:pt x="375095" y="531590"/>
                    <a:pt x="390430" y="518446"/>
                    <a:pt x="399193" y="505206"/>
                  </a:cubicBezTo>
                  <a:cubicBezTo>
                    <a:pt x="435959" y="449485"/>
                    <a:pt x="430911" y="369570"/>
                    <a:pt x="387287" y="318992"/>
                  </a:cubicBezTo>
                  <a:cubicBezTo>
                    <a:pt x="441293" y="274320"/>
                    <a:pt x="495205" y="229457"/>
                    <a:pt x="549116" y="184499"/>
                  </a:cubicBezTo>
                  <a:cubicBezTo>
                    <a:pt x="487204" y="117729"/>
                    <a:pt x="422243" y="53816"/>
                    <a:pt x="356425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4372260" y="3679569"/>
              <a:ext cx="316520" cy="306768"/>
            </a:xfrm>
            <a:custGeom>
              <a:avLst/>
              <a:gdLst/>
              <a:ahLst/>
              <a:cxnLst/>
              <a:rect l="l" t="t" r="r" b="b"/>
              <a:pathLst>
                <a:path w="316520" h="306768" extrusionOk="0">
                  <a:moveTo>
                    <a:pt x="7429" y="113857"/>
                  </a:moveTo>
                  <a:cubicBezTo>
                    <a:pt x="3048" y="94998"/>
                    <a:pt x="-1334" y="75757"/>
                    <a:pt x="381" y="56422"/>
                  </a:cubicBezTo>
                  <a:cubicBezTo>
                    <a:pt x="2095" y="37086"/>
                    <a:pt x="10763" y="17464"/>
                    <a:pt x="27241" y="7273"/>
                  </a:cubicBezTo>
                  <a:cubicBezTo>
                    <a:pt x="52768" y="-8634"/>
                    <a:pt x="87630" y="3558"/>
                    <a:pt x="109251" y="24513"/>
                  </a:cubicBezTo>
                  <a:cubicBezTo>
                    <a:pt x="138302" y="52611"/>
                    <a:pt x="255841" y="139765"/>
                    <a:pt x="294513" y="203011"/>
                  </a:cubicBezTo>
                  <a:cubicBezTo>
                    <a:pt x="306895" y="223299"/>
                    <a:pt x="327660" y="259399"/>
                    <a:pt x="309181" y="277973"/>
                  </a:cubicBezTo>
                  <a:cubicBezTo>
                    <a:pt x="282892" y="304262"/>
                    <a:pt x="235362" y="314073"/>
                    <a:pt x="200501" y="3010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96486" y="4104608"/>
              <a:ext cx="354806" cy="335280"/>
            </a:xfrm>
            <a:custGeom>
              <a:avLst/>
              <a:gdLst/>
              <a:ahLst/>
              <a:cxnLst/>
              <a:rect l="l" t="t" r="r" b="b"/>
              <a:pathLst>
                <a:path w="354806" h="335280" extrusionOk="0">
                  <a:moveTo>
                    <a:pt x="277463" y="0"/>
                  </a:moveTo>
                  <a:cubicBezTo>
                    <a:pt x="192786" y="114205"/>
                    <a:pt x="95917" y="230410"/>
                    <a:pt x="0" y="335280"/>
                  </a:cubicBezTo>
                  <a:cubicBezTo>
                    <a:pt x="129540" y="257842"/>
                    <a:pt x="243554" y="174784"/>
                    <a:pt x="354806" y="7277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4284249" y="3882485"/>
              <a:ext cx="66484" cy="74961"/>
            </a:xfrm>
            <a:custGeom>
              <a:avLst/>
              <a:gdLst/>
              <a:ahLst/>
              <a:cxnLst/>
              <a:rect l="l" t="t" r="r" b="b"/>
              <a:pathLst>
                <a:path w="66484" h="74961" extrusionOk="0">
                  <a:moveTo>
                    <a:pt x="0" y="74962"/>
                  </a:moveTo>
                  <a:cubicBezTo>
                    <a:pt x="16859" y="45911"/>
                    <a:pt x="39624" y="20288"/>
                    <a:pt x="6648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6" name="Google Shape;86;p2"/>
          <p:cNvGrpSpPr/>
          <p:nvPr/>
        </p:nvGrpSpPr>
        <p:grpSpPr>
          <a:xfrm rot="742108">
            <a:off x="3384135" y="987825"/>
            <a:ext cx="741052" cy="743051"/>
            <a:chOff x="7970244" y="-543333"/>
            <a:chExt cx="741045" cy="743044"/>
          </a:xfrm>
        </p:grpSpPr>
        <p:sp>
          <p:nvSpPr>
            <p:cNvPr id="87" name="Google Shape;87;p2"/>
            <p:cNvSpPr/>
            <p:nvPr/>
          </p:nvSpPr>
          <p:spPr>
            <a:xfrm>
              <a:off x="8025585" y="-541714"/>
              <a:ext cx="684847" cy="707802"/>
            </a:xfrm>
            <a:custGeom>
              <a:avLst/>
              <a:gdLst/>
              <a:ahLst/>
              <a:cxnLst/>
              <a:rect l="l" t="t" r="r" b="b"/>
              <a:pathLst>
                <a:path w="684847" h="707802" extrusionOk="0">
                  <a:moveTo>
                    <a:pt x="212027" y="376333"/>
                  </a:moveTo>
                  <a:lnTo>
                    <a:pt x="169355" y="534924"/>
                  </a:lnTo>
                  <a:cubicBezTo>
                    <a:pt x="196691" y="530161"/>
                    <a:pt x="216789" y="507873"/>
                    <a:pt x="238125" y="490157"/>
                  </a:cubicBezTo>
                  <a:cubicBezTo>
                    <a:pt x="259461" y="472440"/>
                    <a:pt x="289656" y="458153"/>
                    <a:pt x="313944" y="471487"/>
                  </a:cubicBezTo>
                  <a:cubicBezTo>
                    <a:pt x="390525" y="542163"/>
                    <a:pt x="458914" y="621602"/>
                    <a:pt x="517493" y="707803"/>
                  </a:cubicBezTo>
                  <a:cubicBezTo>
                    <a:pt x="500158" y="645319"/>
                    <a:pt x="517589" y="579120"/>
                    <a:pt x="535305" y="516731"/>
                  </a:cubicBezTo>
                  <a:cubicBezTo>
                    <a:pt x="584073" y="344233"/>
                    <a:pt x="634460" y="172117"/>
                    <a:pt x="684848" y="0"/>
                  </a:cubicBezTo>
                  <a:cubicBezTo>
                    <a:pt x="522161" y="68675"/>
                    <a:pt x="350806" y="113919"/>
                    <a:pt x="180118" y="158972"/>
                  </a:cubicBezTo>
                  <a:lnTo>
                    <a:pt x="0" y="206502"/>
                  </a:lnTo>
                  <a:cubicBezTo>
                    <a:pt x="83534" y="240316"/>
                    <a:pt x="155639" y="301466"/>
                    <a:pt x="212027" y="37633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8239326" y="-543333"/>
              <a:ext cx="471963" cy="480440"/>
            </a:xfrm>
            <a:custGeom>
              <a:avLst/>
              <a:gdLst/>
              <a:ahLst/>
              <a:cxnLst/>
              <a:rect l="l" t="t" r="r" b="b"/>
              <a:pathLst>
                <a:path w="471963" h="480440" extrusionOk="0">
                  <a:moveTo>
                    <a:pt x="0" y="371380"/>
                  </a:moveTo>
                  <a:cubicBezTo>
                    <a:pt x="156210" y="246221"/>
                    <a:pt x="313563" y="122396"/>
                    <a:pt x="471964" y="0"/>
                  </a:cubicBezTo>
                  <a:cubicBezTo>
                    <a:pt x="355282" y="162877"/>
                    <a:pt x="238506" y="325850"/>
                    <a:pt x="110966" y="48044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7970244" y="166945"/>
              <a:ext cx="47815" cy="32766"/>
            </a:xfrm>
            <a:custGeom>
              <a:avLst/>
              <a:gdLst/>
              <a:ahLst/>
              <a:cxnLst/>
              <a:rect l="l" t="t" r="r" b="b"/>
              <a:pathLst>
                <a:path w="47815" h="32766" extrusionOk="0">
                  <a:moveTo>
                    <a:pt x="0" y="32766"/>
                  </a:moveTo>
                  <a:lnTo>
                    <a:pt x="47816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8088640" y="33595"/>
              <a:ext cx="52863" cy="52863"/>
            </a:xfrm>
            <a:custGeom>
              <a:avLst/>
              <a:gdLst/>
              <a:ahLst/>
              <a:cxnLst/>
              <a:rect l="l" t="t" r="r" b="b"/>
              <a:pathLst>
                <a:path w="52863" h="52863" extrusionOk="0">
                  <a:moveTo>
                    <a:pt x="0" y="52864"/>
                  </a:moveTo>
                  <a:lnTo>
                    <a:pt x="52864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1" name="Google Shape;91;p2"/>
          <p:cNvSpPr/>
          <p:nvPr/>
        </p:nvSpPr>
        <p:spPr>
          <a:xfrm rot="-459229">
            <a:off x="5457546" y="5282478"/>
            <a:ext cx="882966" cy="527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92" name="Google Shape;92;p2"/>
          <p:cNvGrpSpPr/>
          <p:nvPr/>
        </p:nvGrpSpPr>
        <p:grpSpPr>
          <a:xfrm rot="-1479810">
            <a:off x="5604310" y="5220668"/>
            <a:ext cx="735272" cy="651165"/>
            <a:chOff x="3116097" y="-1477902"/>
            <a:chExt cx="735251" cy="651147"/>
          </a:xfrm>
        </p:grpSpPr>
        <p:sp>
          <p:nvSpPr>
            <p:cNvPr id="93" name="Google Shape;93;p2"/>
            <p:cNvSpPr/>
            <p:nvPr/>
          </p:nvSpPr>
          <p:spPr>
            <a:xfrm>
              <a:off x="3116097" y="-1477902"/>
              <a:ext cx="612260" cy="559814"/>
            </a:xfrm>
            <a:custGeom>
              <a:avLst/>
              <a:gdLst/>
              <a:ahLst/>
              <a:cxnLst/>
              <a:rect l="l" t="t" r="r" b="b"/>
              <a:pathLst>
                <a:path w="612260" h="559814" extrusionOk="0">
                  <a:moveTo>
                    <a:pt x="583519" y="8073"/>
                  </a:moveTo>
                  <a:cubicBezTo>
                    <a:pt x="550562" y="-6786"/>
                    <a:pt x="511319" y="548"/>
                    <a:pt x="478839" y="16455"/>
                  </a:cubicBezTo>
                  <a:cubicBezTo>
                    <a:pt x="446359" y="32361"/>
                    <a:pt x="418450" y="56079"/>
                    <a:pt x="388161" y="75795"/>
                  </a:cubicBezTo>
                  <a:cubicBezTo>
                    <a:pt x="330344" y="113514"/>
                    <a:pt x="263193" y="136946"/>
                    <a:pt x="194518" y="143328"/>
                  </a:cubicBezTo>
                  <a:cubicBezTo>
                    <a:pt x="140797" y="148281"/>
                    <a:pt x="80789" y="145137"/>
                    <a:pt x="40403" y="180761"/>
                  </a:cubicBezTo>
                  <a:cubicBezTo>
                    <a:pt x="5065" y="212098"/>
                    <a:pt x="-3317" y="264390"/>
                    <a:pt x="1065" y="311349"/>
                  </a:cubicBezTo>
                  <a:cubicBezTo>
                    <a:pt x="3541" y="337066"/>
                    <a:pt x="9637" y="363736"/>
                    <a:pt x="26401" y="383453"/>
                  </a:cubicBezTo>
                  <a:cubicBezTo>
                    <a:pt x="53071" y="414790"/>
                    <a:pt x="99077" y="420791"/>
                    <a:pt x="140035" y="417457"/>
                  </a:cubicBezTo>
                  <a:cubicBezTo>
                    <a:pt x="180992" y="414123"/>
                    <a:pt x="222235" y="403836"/>
                    <a:pt x="262717" y="411075"/>
                  </a:cubicBezTo>
                  <a:cubicBezTo>
                    <a:pt x="324534" y="422124"/>
                    <a:pt x="371016" y="471083"/>
                    <a:pt x="420641" y="509564"/>
                  </a:cubicBezTo>
                  <a:cubicBezTo>
                    <a:pt x="470266" y="548045"/>
                    <a:pt x="539418" y="577953"/>
                    <a:pt x="593901" y="546902"/>
                  </a:cubicBezTo>
                  <a:cubicBezTo>
                    <a:pt x="599521" y="543663"/>
                    <a:pt x="604950" y="539758"/>
                    <a:pt x="608284" y="534138"/>
                  </a:cubicBezTo>
                  <a:cubicBezTo>
                    <a:pt x="614189" y="524232"/>
                    <a:pt x="612284" y="511850"/>
                    <a:pt x="610379" y="500515"/>
                  </a:cubicBezTo>
                  <a:cubicBezTo>
                    <a:pt x="587805" y="367832"/>
                    <a:pt x="584471" y="231910"/>
                    <a:pt x="600664" y="98274"/>
                  </a:cubicBezTo>
                  <a:cubicBezTo>
                    <a:pt x="603807" y="72271"/>
                    <a:pt x="606950" y="43315"/>
                    <a:pt x="583328" y="816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3609033" y="-1465067"/>
              <a:ext cx="4571" cy="532066"/>
            </a:xfrm>
            <a:custGeom>
              <a:avLst/>
              <a:gdLst/>
              <a:ahLst/>
              <a:cxnLst/>
              <a:rect l="l" t="t" r="r" b="b"/>
              <a:pathLst>
                <a:path w="4571" h="532066" extrusionOk="0">
                  <a:moveTo>
                    <a:pt x="0" y="0"/>
                  </a:moveTo>
                  <a:lnTo>
                    <a:pt x="4572" y="53206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383481" y="-1344004"/>
              <a:ext cx="6393" cy="277177"/>
            </a:xfrm>
            <a:custGeom>
              <a:avLst/>
              <a:gdLst/>
              <a:ahLst/>
              <a:cxnLst/>
              <a:rect l="l" t="t" r="r" b="b"/>
              <a:pathLst>
                <a:path w="6393" h="277177" extrusionOk="0">
                  <a:moveTo>
                    <a:pt x="6382" y="0"/>
                  </a:moveTo>
                  <a:cubicBezTo>
                    <a:pt x="6572" y="92393"/>
                    <a:pt x="4477" y="184880"/>
                    <a:pt x="0" y="277178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3292327" y="-1335051"/>
              <a:ext cx="7696" cy="268223"/>
            </a:xfrm>
            <a:custGeom>
              <a:avLst/>
              <a:gdLst/>
              <a:ahLst/>
              <a:cxnLst/>
              <a:rect l="l" t="t" r="r" b="b"/>
              <a:pathLst>
                <a:path w="7696" h="268223" extrusionOk="0">
                  <a:moveTo>
                    <a:pt x="0" y="0"/>
                  </a:moveTo>
                  <a:cubicBezTo>
                    <a:pt x="11335" y="91916"/>
                    <a:pt x="7048" y="175641"/>
                    <a:pt x="6191" y="2682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3243165" y="-1069494"/>
              <a:ext cx="92471" cy="242739"/>
            </a:xfrm>
            <a:custGeom>
              <a:avLst/>
              <a:gdLst/>
              <a:ahLst/>
              <a:cxnLst/>
              <a:rect l="l" t="t" r="r" b="b"/>
              <a:pathLst>
                <a:path w="92471" h="242739" extrusionOk="0">
                  <a:moveTo>
                    <a:pt x="299" y="11430"/>
                  </a:moveTo>
                  <a:cubicBezTo>
                    <a:pt x="-654" y="51149"/>
                    <a:pt x="680" y="90868"/>
                    <a:pt x="4204" y="130397"/>
                  </a:cubicBezTo>
                  <a:cubicBezTo>
                    <a:pt x="7252" y="163830"/>
                    <a:pt x="12205" y="198120"/>
                    <a:pt x="29064" y="227266"/>
                  </a:cubicBezTo>
                  <a:cubicBezTo>
                    <a:pt x="32493" y="233267"/>
                    <a:pt x="36875" y="239268"/>
                    <a:pt x="43352" y="241649"/>
                  </a:cubicBezTo>
                  <a:cubicBezTo>
                    <a:pt x="52496" y="245078"/>
                    <a:pt x="62783" y="239935"/>
                    <a:pt x="69545" y="232981"/>
                  </a:cubicBezTo>
                  <a:cubicBezTo>
                    <a:pt x="85928" y="216408"/>
                    <a:pt x="89167" y="191167"/>
                    <a:pt x="90596" y="167830"/>
                  </a:cubicBezTo>
                  <a:cubicBezTo>
                    <a:pt x="94120" y="111919"/>
                    <a:pt x="92691" y="55626"/>
                    <a:pt x="8621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3793437" y="-1351720"/>
              <a:ext cx="48387" cy="58578"/>
            </a:xfrm>
            <a:custGeom>
              <a:avLst/>
              <a:gdLst/>
              <a:ahLst/>
              <a:cxnLst/>
              <a:rect l="l" t="t" r="r" b="b"/>
              <a:pathLst>
                <a:path w="48387" h="58578" extrusionOk="0">
                  <a:moveTo>
                    <a:pt x="0" y="58579"/>
                  </a:moveTo>
                  <a:cubicBezTo>
                    <a:pt x="12002" y="36005"/>
                    <a:pt x="28575" y="16002"/>
                    <a:pt x="4838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3802295" y="-1212655"/>
              <a:ext cx="49053" cy="10858"/>
            </a:xfrm>
            <a:custGeom>
              <a:avLst/>
              <a:gdLst/>
              <a:ahLst/>
              <a:cxnLst/>
              <a:rect l="l" t="t" r="r" b="b"/>
              <a:pathLst>
                <a:path w="49053" h="10858" extrusionOk="0">
                  <a:moveTo>
                    <a:pt x="0" y="10858"/>
                  </a:moveTo>
                  <a:cubicBezTo>
                    <a:pt x="15716" y="5048"/>
                    <a:pt x="32290" y="1429"/>
                    <a:pt x="4905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3794389" y="-1106546"/>
              <a:ext cx="48863" cy="41433"/>
            </a:xfrm>
            <a:custGeom>
              <a:avLst/>
              <a:gdLst/>
              <a:ahLst/>
              <a:cxnLst/>
              <a:rect l="l" t="t" r="r" b="b"/>
              <a:pathLst>
                <a:path w="48863" h="41433" extrusionOk="0">
                  <a:moveTo>
                    <a:pt x="0" y="0"/>
                  </a:moveTo>
                  <a:cubicBezTo>
                    <a:pt x="17240" y="12573"/>
                    <a:pt x="33623" y="26384"/>
                    <a:pt x="48863" y="4143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3 Six columns">
  <p:cSld name="CUSTOM_12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15"/>
          <p:cNvSpPr/>
          <p:nvPr/>
        </p:nvSpPr>
        <p:spPr>
          <a:xfrm>
            <a:off x="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7" name="Google Shape;467;p15"/>
          <p:cNvSpPr/>
          <p:nvPr/>
        </p:nvSpPr>
        <p:spPr>
          <a:xfrm>
            <a:off x="462403" y="589064"/>
            <a:ext cx="11267100" cy="5832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68" name="Google Shape;468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188" y="-76188"/>
            <a:ext cx="1878419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pic>
        <p:nvPicPr>
          <p:cNvPr id="469" name="Google Shape;469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52588" y="-76188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sp>
        <p:nvSpPr>
          <p:cNvPr id="470" name="Google Shape;470;p15"/>
          <p:cNvSpPr txBox="1">
            <a:spLocks noGrp="1"/>
          </p:cNvSpPr>
          <p:nvPr>
            <p:ph type="subTitle" idx="1"/>
          </p:nvPr>
        </p:nvSpPr>
        <p:spPr>
          <a:xfrm>
            <a:off x="1014275" y="2364825"/>
            <a:ext cx="3027600" cy="530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71" name="Google Shape;471;p15"/>
          <p:cNvSpPr txBox="1">
            <a:spLocks noGrp="1"/>
          </p:cNvSpPr>
          <p:nvPr>
            <p:ph type="subTitle" idx="2"/>
          </p:nvPr>
        </p:nvSpPr>
        <p:spPr>
          <a:xfrm>
            <a:off x="1014275" y="4216652"/>
            <a:ext cx="3027600" cy="530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72" name="Google Shape;472;p15"/>
          <p:cNvSpPr txBox="1">
            <a:spLocks noGrp="1"/>
          </p:cNvSpPr>
          <p:nvPr>
            <p:ph type="subTitle" idx="3"/>
          </p:nvPr>
        </p:nvSpPr>
        <p:spPr>
          <a:xfrm>
            <a:off x="8150124" y="2373026"/>
            <a:ext cx="3027600" cy="530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73" name="Google Shape;473;p15"/>
          <p:cNvSpPr txBox="1">
            <a:spLocks noGrp="1"/>
          </p:cNvSpPr>
          <p:nvPr>
            <p:ph type="subTitle" idx="4"/>
          </p:nvPr>
        </p:nvSpPr>
        <p:spPr>
          <a:xfrm>
            <a:off x="4601473" y="2379993"/>
            <a:ext cx="3027600" cy="530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74" name="Google Shape;474;p15"/>
          <p:cNvSpPr txBox="1">
            <a:spLocks noGrp="1"/>
          </p:cNvSpPr>
          <p:nvPr>
            <p:ph type="subTitle" idx="5"/>
          </p:nvPr>
        </p:nvSpPr>
        <p:spPr>
          <a:xfrm>
            <a:off x="4601473" y="4216652"/>
            <a:ext cx="3027600" cy="530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75" name="Google Shape;475;p15"/>
          <p:cNvSpPr txBox="1">
            <a:spLocks noGrp="1"/>
          </p:cNvSpPr>
          <p:nvPr>
            <p:ph type="subTitle" idx="6"/>
          </p:nvPr>
        </p:nvSpPr>
        <p:spPr>
          <a:xfrm>
            <a:off x="8150124" y="4200440"/>
            <a:ext cx="3027600" cy="530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000"/>
              <a:buNone/>
              <a:defRPr sz="20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000"/>
              <a:buNone/>
              <a:defRPr sz="2000" b="1"/>
            </a:lvl9pPr>
          </a:lstStyle>
          <a:p>
            <a:endParaRPr/>
          </a:p>
        </p:txBody>
      </p:sp>
      <p:sp>
        <p:nvSpPr>
          <p:cNvPr id="476" name="Google Shape;476;p15"/>
          <p:cNvSpPr txBox="1">
            <a:spLocks noGrp="1"/>
          </p:cNvSpPr>
          <p:nvPr>
            <p:ph type="title"/>
          </p:nvPr>
        </p:nvSpPr>
        <p:spPr>
          <a:xfrm>
            <a:off x="720400" y="898175"/>
            <a:ext cx="10911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477" name="Google Shape;477;p15"/>
          <p:cNvSpPr txBox="1">
            <a:spLocks noGrp="1"/>
          </p:cNvSpPr>
          <p:nvPr>
            <p:ph type="body" idx="7"/>
          </p:nvPr>
        </p:nvSpPr>
        <p:spPr>
          <a:xfrm>
            <a:off x="4571787" y="2589800"/>
            <a:ext cx="32505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78" name="Google Shape;478;p15"/>
          <p:cNvSpPr txBox="1">
            <a:spLocks noGrp="1"/>
          </p:cNvSpPr>
          <p:nvPr>
            <p:ph type="body" idx="8"/>
          </p:nvPr>
        </p:nvSpPr>
        <p:spPr>
          <a:xfrm>
            <a:off x="8381787" y="4418600"/>
            <a:ext cx="32505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79" name="Google Shape;479;p15"/>
          <p:cNvSpPr txBox="1">
            <a:spLocks noGrp="1"/>
          </p:cNvSpPr>
          <p:nvPr>
            <p:ph type="body" idx="9"/>
          </p:nvPr>
        </p:nvSpPr>
        <p:spPr>
          <a:xfrm>
            <a:off x="4571787" y="4418600"/>
            <a:ext cx="32505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0" name="Google Shape;480;p15"/>
          <p:cNvSpPr txBox="1">
            <a:spLocks noGrp="1"/>
          </p:cNvSpPr>
          <p:nvPr>
            <p:ph type="body" idx="13"/>
          </p:nvPr>
        </p:nvSpPr>
        <p:spPr>
          <a:xfrm>
            <a:off x="720400" y="2589800"/>
            <a:ext cx="32505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1" name="Google Shape;481;p15"/>
          <p:cNvSpPr txBox="1">
            <a:spLocks noGrp="1"/>
          </p:cNvSpPr>
          <p:nvPr>
            <p:ph type="body" idx="14"/>
          </p:nvPr>
        </p:nvSpPr>
        <p:spPr>
          <a:xfrm>
            <a:off x="8381787" y="2589800"/>
            <a:ext cx="32505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2" name="Google Shape;482;p15"/>
          <p:cNvSpPr txBox="1">
            <a:spLocks noGrp="1"/>
          </p:cNvSpPr>
          <p:nvPr>
            <p:ph type="body" idx="15"/>
          </p:nvPr>
        </p:nvSpPr>
        <p:spPr>
          <a:xfrm>
            <a:off x="720400" y="4418600"/>
            <a:ext cx="3250500" cy="834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marL="914400" lvl="1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2pPr>
            <a:lvl3pPr marL="1371600" lvl="2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210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210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210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2100"/>
              </a:spcBef>
              <a:spcAft>
                <a:spcPts val="210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83" name="Google Shape;483;p15"/>
          <p:cNvSpPr/>
          <p:nvPr/>
        </p:nvSpPr>
        <p:spPr>
          <a:xfrm flipH="1">
            <a:off x="10878110" y="5394575"/>
            <a:ext cx="739500" cy="859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4" name="Google Shape;484;p15"/>
          <p:cNvSpPr/>
          <p:nvPr/>
        </p:nvSpPr>
        <p:spPr>
          <a:xfrm rot="-2064314">
            <a:off x="603340" y="5460755"/>
            <a:ext cx="615268" cy="825175"/>
          </a:xfrm>
          <a:custGeom>
            <a:avLst/>
            <a:gdLst/>
            <a:ahLst/>
            <a:cxnLst/>
            <a:rect l="l" t="t" r="r" b="b"/>
            <a:pathLst>
              <a:path w="615314" h="825237" extrusionOk="0">
                <a:moveTo>
                  <a:pt x="430339" y="650414"/>
                </a:moveTo>
                <a:cubicBezTo>
                  <a:pt x="475541" y="682620"/>
                  <a:pt x="483381" y="756286"/>
                  <a:pt x="445383" y="796826"/>
                </a:cubicBezTo>
                <a:cubicBezTo>
                  <a:pt x="407385" y="837367"/>
                  <a:pt x="332802" y="834047"/>
                  <a:pt x="299112" y="789905"/>
                </a:cubicBezTo>
                <a:cubicBezTo>
                  <a:pt x="265423" y="745762"/>
                  <a:pt x="282373" y="672379"/>
                  <a:pt x="332307" y="648083"/>
                </a:cubicBezTo>
                <a:cubicBezTo>
                  <a:pt x="282303" y="657123"/>
                  <a:pt x="231309" y="660372"/>
                  <a:pt x="180598" y="657759"/>
                </a:cubicBezTo>
                <a:lnTo>
                  <a:pt x="184765" y="482177"/>
                </a:lnTo>
                <a:cubicBezTo>
                  <a:pt x="148109" y="516997"/>
                  <a:pt x="92878" y="530911"/>
                  <a:pt x="44074" y="517633"/>
                </a:cubicBezTo>
                <a:cubicBezTo>
                  <a:pt x="30725" y="513960"/>
                  <a:pt x="17235" y="507957"/>
                  <a:pt x="9113" y="496727"/>
                </a:cubicBezTo>
                <a:cubicBezTo>
                  <a:pt x="2121" y="487121"/>
                  <a:pt x="-69" y="474691"/>
                  <a:pt x="2" y="462825"/>
                </a:cubicBezTo>
                <a:cubicBezTo>
                  <a:pt x="143" y="424615"/>
                  <a:pt x="23026" y="387324"/>
                  <a:pt x="56999" y="369737"/>
                </a:cubicBezTo>
                <a:cubicBezTo>
                  <a:pt x="90971" y="352151"/>
                  <a:pt x="134548" y="355188"/>
                  <a:pt x="165837" y="377153"/>
                </a:cubicBezTo>
                <a:cubicBezTo>
                  <a:pt x="153971" y="320863"/>
                  <a:pt x="153830" y="262100"/>
                  <a:pt x="165484" y="205739"/>
                </a:cubicBezTo>
                <a:cubicBezTo>
                  <a:pt x="214005" y="192743"/>
                  <a:pt x="264363" y="186316"/>
                  <a:pt x="314580" y="186740"/>
                </a:cubicBezTo>
                <a:cubicBezTo>
                  <a:pt x="275028" y="153474"/>
                  <a:pt x="265846" y="89555"/>
                  <a:pt x="294451" y="46543"/>
                </a:cubicBezTo>
                <a:cubicBezTo>
                  <a:pt x="323055" y="3530"/>
                  <a:pt x="385561" y="-12785"/>
                  <a:pt x="431540" y="10875"/>
                </a:cubicBezTo>
                <a:cubicBezTo>
                  <a:pt x="477519" y="34536"/>
                  <a:pt x="500685" y="94782"/>
                  <a:pt x="482322" y="143091"/>
                </a:cubicBezTo>
                <a:cubicBezTo>
                  <a:pt x="474058" y="164845"/>
                  <a:pt x="455695" y="185186"/>
                  <a:pt x="432458" y="186245"/>
                </a:cubicBezTo>
                <a:cubicBezTo>
                  <a:pt x="493764" y="178335"/>
                  <a:pt x="557046" y="186245"/>
                  <a:pt x="614467" y="209129"/>
                </a:cubicBezTo>
                <a:cubicBezTo>
                  <a:pt x="605709" y="259840"/>
                  <a:pt x="605992" y="312105"/>
                  <a:pt x="615315" y="362745"/>
                </a:cubicBezTo>
                <a:cubicBezTo>
                  <a:pt x="575410" y="349043"/>
                  <a:pt x="530702" y="340568"/>
                  <a:pt x="491645" y="356530"/>
                </a:cubicBezTo>
                <a:cubicBezTo>
                  <a:pt x="452587" y="372492"/>
                  <a:pt x="424901" y="421084"/>
                  <a:pt x="444253" y="458588"/>
                </a:cubicBezTo>
                <a:cubicBezTo>
                  <a:pt x="466995" y="502660"/>
                  <a:pt x="529501" y="501318"/>
                  <a:pt x="578447" y="493619"/>
                </a:cubicBezTo>
                <a:cubicBezTo>
                  <a:pt x="577952" y="555278"/>
                  <a:pt x="577458" y="616936"/>
                  <a:pt x="576964" y="678594"/>
                </a:cubicBezTo>
                <a:cubicBezTo>
                  <a:pt x="530773" y="658889"/>
                  <a:pt x="479991" y="650061"/>
                  <a:pt x="430269" y="650414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85" name="Google Shape;485;p15"/>
          <p:cNvGrpSpPr/>
          <p:nvPr/>
        </p:nvGrpSpPr>
        <p:grpSpPr>
          <a:xfrm flipH="1">
            <a:off x="10832626" y="5359112"/>
            <a:ext cx="714761" cy="797669"/>
            <a:chOff x="5932213" y="4153080"/>
            <a:chExt cx="714761" cy="797669"/>
          </a:xfrm>
        </p:grpSpPr>
        <p:sp>
          <p:nvSpPr>
            <p:cNvPr id="486" name="Google Shape;486;p15"/>
            <p:cNvSpPr/>
            <p:nvPr/>
          </p:nvSpPr>
          <p:spPr>
            <a:xfrm>
              <a:off x="6140446" y="4442969"/>
              <a:ext cx="302911" cy="462703"/>
            </a:xfrm>
            <a:custGeom>
              <a:avLst/>
              <a:gdLst/>
              <a:ahLst/>
              <a:cxnLst/>
              <a:rect l="l" t="t" r="r" b="b"/>
              <a:pathLst>
                <a:path w="302911" h="462703" extrusionOk="0">
                  <a:moveTo>
                    <a:pt x="140740" y="462655"/>
                  </a:moveTo>
                  <a:cubicBezTo>
                    <a:pt x="129652" y="463361"/>
                    <a:pt x="119693" y="456369"/>
                    <a:pt x="117716" y="446340"/>
                  </a:cubicBezTo>
                  <a:cubicBezTo>
                    <a:pt x="110794" y="411873"/>
                    <a:pt x="93278" y="335312"/>
                    <a:pt x="67569" y="296537"/>
                  </a:cubicBezTo>
                  <a:cubicBezTo>
                    <a:pt x="33739" y="245614"/>
                    <a:pt x="-3483" y="191301"/>
                    <a:pt x="261" y="131832"/>
                  </a:cubicBezTo>
                  <a:cubicBezTo>
                    <a:pt x="3015" y="88325"/>
                    <a:pt x="29501" y="46584"/>
                    <a:pt x="69477" y="22641"/>
                  </a:cubicBezTo>
                  <a:cubicBezTo>
                    <a:pt x="109523" y="-1231"/>
                    <a:pt x="162070" y="-6670"/>
                    <a:pt x="206919" y="8445"/>
                  </a:cubicBezTo>
                  <a:cubicBezTo>
                    <a:pt x="223234" y="13954"/>
                    <a:pt x="238561" y="22005"/>
                    <a:pt x="251274" y="32812"/>
                  </a:cubicBezTo>
                  <a:cubicBezTo>
                    <a:pt x="275075" y="52940"/>
                    <a:pt x="288706" y="81333"/>
                    <a:pt x="296052" y="110220"/>
                  </a:cubicBezTo>
                  <a:cubicBezTo>
                    <a:pt x="308694" y="160154"/>
                    <a:pt x="303750" y="213620"/>
                    <a:pt x="282138" y="260941"/>
                  </a:cubicBezTo>
                  <a:cubicBezTo>
                    <a:pt x="269919" y="287709"/>
                    <a:pt x="252474" y="312641"/>
                    <a:pt x="243858" y="340609"/>
                  </a:cubicBezTo>
                  <a:cubicBezTo>
                    <a:pt x="236018" y="366247"/>
                    <a:pt x="238561" y="411096"/>
                    <a:pt x="240891" y="436664"/>
                  </a:cubicBezTo>
                  <a:cubicBezTo>
                    <a:pt x="241880" y="447399"/>
                    <a:pt x="233051" y="456722"/>
                    <a:pt x="221327" y="457428"/>
                  </a:cubicBezTo>
                  <a:lnTo>
                    <a:pt x="140740" y="462513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7" name="Google Shape;487;p15"/>
            <p:cNvSpPr/>
            <p:nvPr/>
          </p:nvSpPr>
          <p:spPr>
            <a:xfrm>
              <a:off x="6204765" y="4536238"/>
              <a:ext cx="162465" cy="244655"/>
            </a:xfrm>
            <a:custGeom>
              <a:avLst/>
              <a:gdLst/>
              <a:ahLst/>
              <a:cxnLst/>
              <a:rect l="l" t="t" r="r" b="b"/>
              <a:pathLst>
                <a:path w="162465" h="244655" extrusionOk="0">
                  <a:moveTo>
                    <a:pt x="72537" y="244656"/>
                  </a:moveTo>
                  <a:cubicBezTo>
                    <a:pt x="75363" y="183421"/>
                    <a:pt x="65687" y="121622"/>
                    <a:pt x="44145" y="64201"/>
                  </a:cubicBezTo>
                  <a:cubicBezTo>
                    <a:pt x="40896" y="55655"/>
                    <a:pt x="37152" y="46756"/>
                    <a:pt x="30090" y="40964"/>
                  </a:cubicBezTo>
                  <a:cubicBezTo>
                    <a:pt x="23027" y="35173"/>
                    <a:pt x="11585" y="33619"/>
                    <a:pt x="5017" y="40046"/>
                  </a:cubicBezTo>
                  <a:cubicBezTo>
                    <a:pt x="1415" y="43577"/>
                    <a:pt x="-68" y="48804"/>
                    <a:pt x="2" y="53819"/>
                  </a:cubicBezTo>
                  <a:cubicBezTo>
                    <a:pt x="214" y="65402"/>
                    <a:pt x="8054" y="75784"/>
                    <a:pt x="17942" y="81787"/>
                  </a:cubicBezTo>
                  <a:cubicBezTo>
                    <a:pt x="27830" y="87791"/>
                    <a:pt x="39483" y="90051"/>
                    <a:pt x="50925" y="91534"/>
                  </a:cubicBezTo>
                  <a:cubicBezTo>
                    <a:pt x="58765" y="92523"/>
                    <a:pt x="67099" y="93159"/>
                    <a:pt x="74232" y="89768"/>
                  </a:cubicBezTo>
                  <a:cubicBezTo>
                    <a:pt x="86734" y="83836"/>
                    <a:pt x="90972" y="68439"/>
                    <a:pt x="93796" y="54878"/>
                  </a:cubicBezTo>
                  <a:cubicBezTo>
                    <a:pt x="95915" y="44849"/>
                    <a:pt x="97964" y="34608"/>
                    <a:pt x="96622" y="24437"/>
                  </a:cubicBezTo>
                  <a:cubicBezTo>
                    <a:pt x="95280" y="14267"/>
                    <a:pt x="89700" y="4096"/>
                    <a:pt x="80307" y="0"/>
                  </a:cubicBezTo>
                  <a:cubicBezTo>
                    <a:pt x="65404" y="17304"/>
                    <a:pt x="65969" y="45838"/>
                    <a:pt x="81507" y="62576"/>
                  </a:cubicBezTo>
                  <a:cubicBezTo>
                    <a:pt x="97046" y="79315"/>
                    <a:pt x="125508" y="81929"/>
                    <a:pt x="143872" y="68368"/>
                  </a:cubicBezTo>
                  <a:cubicBezTo>
                    <a:pt x="162235" y="54808"/>
                    <a:pt x="168027" y="26839"/>
                    <a:pt x="156585" y="7063"/>
                  </a:cubicBezTo>
                  <a:cubicBezTo>
                    <a:pt x="155172" y="4591"/>
                    <a:pt x="152983" y="1977"/>
                    <a:pt x="150158" y="2048"/>
                  </a:cubicBezTo>
                  <a:cubicBezTo>
                    <a:pt x="148180" y="2048"/>
                    <a:pt x="146485" y="3461"/>
                    <a:pt x="145073" y="4803"/>
                  </a:cubicBezTo>
                  <a:cubicBezTo>
                    <a:pt x="130382" y="18999"/>
                    <a:pt x="127274" y="41035"/>
                    <a:pt x="125226" y="61376"/>
                  </a:cubicBezTo>
                  <a:cubicBezTo>
                    <a:pt x="119223" y="122610"/>
                    <a:pt x="116680" y="187023"/>
                    <a:pt x="142389" y="24296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8" name="Google Shape;488;p15"/>
            <p:cNvSpPr/>
            <p:nvPr/>
          </p:nvSpPr>
          <p:spPr>
            <a:xfrm>
              <a:off x="6237962" y="4782446"/>
              <a:ext cx="141256" cy="5934"/>
            </a:xfrm>
            <a:custGeom>
              <a:avLst/>
              <a:gdLst/>
              <a:ahLst/>
              <a:cxnLst/>
              <a:rect l="l" t="t" r="r" b="b"/>
              <a:pathLst>
                <a:path w="141256" h="5934" extrusionOk="0">
                  <a:moveTo>
                    <a:pt x="0" y="5934"/>
                  </a:moveTo>
                  <a:cubicBezTo>
                    <a:pt x="46968" y="1909"/>
                    <a:pt x="94077" y="-69"/>
                    <a:pt x="141256" y="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9" name="Google Shape;489;p15"/>
            <p:cNvSpPr/>
            <p:nvPr/>
          </p:nvSpPr>
          <p:spPr>
            <a:xfrm>
              <a:off x="6244177" y="4807380"/>
              <a:ext cx="130662" cy="5156"/>
            </a:xfrm>
            <a:custGeom>
              <a:avLst/>
              <a:gdLst/>
              <a:ahLst/>
              <a:cxnLst/>
              <a:rect l="l" t="t" r="r" b="b"/>
              <a:pathLst>
                <a:path w="130662" h="5156" extrusionOk="0">
                  <a:moveTo>
                    <a:pt x="0" y="5156"/>
                  </a:moveTo>
                  <a:lnTo>
                    <a:pt x="130662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0" name="Google Shape;490;p15"/>
            <p:cNvSpPr/>
            <p:nvPr/>
          </p:nvSpPr>
          <p:spPr>
            <a:xfrm>
              <a:off x="6269109" y="4834857"/>
              <a:ext cx="109968" cy="3740"/>
            </a:xfrm>
            <a:custGeom>
              <a:avLst/>
              <a:gdLst/>
              <a:ahLst/>
              <a:cxnLst/>
              <a:rect l="l" t="t" r="r" b="b"/>
              <a:pathLst>
                <a:path w="109968" h="3740" extrusionOk="0">
                  <a:moveTo>
                    <a:pt x="0" y="3741"/>
                  </a:moveTo>
                  <a:cubicBezTo>
                    <a:pt x="36162" y="280"/>
                    <a:pt x="73241" y="-780"/>
                    <a:pt x="109968" y="56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1" name="Google Shape;491;p15"/>
            <p:cNvSpPr/>
            <p:nvPr/>
          </p:nvSpPr>
          <p:spPr>
            <a:xfrm>
              <a:off x="6252511" y="4861622"/>
              <a:ext cx="113217" cy="4750"/>
            </a:xfrm>
            <a:custGeom>
              <a:avLst/>
              <a:gdLst/>
              <a:ahLst/>
              <a:cxnLst/>
              <a:rect l="l" t="t" r="r" b="b"/>
              <a:pathLst>
                <a:path w="113217" h="4750" extrusionOk="0">
                  <a:moveTo>
                    <a:pt x="0" y="4096"/>
                  </a:moveTo>
                  <a:cubicBezTo>
                    <a:pt x="37857" y="5721"/>
                    <a:pt x="75996" y="4308"/>
                    <a:pt x="11321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15"/>
            <p:cNvSpPr/>
            <p:nvPr/>
          </p:nvSpPr>
          <p:spPr>
            <a:xfrm>
              <a:off x="6283023" y="4900609"/>
              <a:ext cx="82633" cy="50140"/>
            </a:xfrm>
            <a:custGeom>
              <a:avLst/>
              <a:gdLst/>
              <a:ahLst/>
              <a:cxnLst/>
              <a:rect l="l" t="t" r="r" b="b"/>
              <a:pathLst>
                <a:path w="82633" h="50140" extrusionOk="0">
                  <a:moveTo>
                    <a:pt x="0" y="7840"/>
                  </a:moveTo>
                  <a:cubicBezTo>
                    <a:pt x="1766" y="21118"/>
                    <a:pt x="4238" y="35879"/>
                    <a:pt x="14761" y="44143"/>
                  </a:cubicBezTo>
                  <a:cubicBezTo>
                    <a:pt x="26203" y="53113"/>
                    <a:pt x="42942" y="50852"/>
                    <a:pt x="56220" y="44990"/>
                  </a:cubicBezTo>
                  <a:cubicBezTo>
                    <a:pt x="65049" y="41106"/>
                    <a:pt x="73524" y="35526"/>
                    <a:pt x="78539" y="27262"/>
                  </a:cubicBezTo>
                  <a:cubicBezTo>
                    <a:pt x="83553" y="18999"/>
                    <a:pt x="84401" y="7699"/>
                    <a:pt x="7860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15"/>
            <p:cNvSpPr/>
            <p:nvPr/>
          </p:nvSpPr>
          <p:spPr>
            <a:xfrm>
              <a:off x="5981441" y="4729830"/>
              <a:ext cx="80868" cy="47956"/>
            </a:xfrm>
            <a:custGeom>
              <a:avLst/>
              <a:gdLst/>
              <a:ahLst/>
              <a:cxnLst/>
              <a:rect l="l" t="t" r="r" b="b"/>
              <a:pathLst>
                <a:path w="80868" h="47956" extrusionOk="0">
                  <a:moveTo>
                    <a:pt x="0" y="47956"/>
                  </a:moveTo>
                  <a:cubicBezTo>
                    <a:pt x="26627" y="31430"/>
                    <a:pt x="53607" y="15397"/>
                    <a:pt x="8086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15"/>
            <p:cNvSpPr/>
            <p:nvPr/>
          </p:nvSpPr>
          <p:spPr>
            <a:xfrm>
              <a:off x="5932213" y="4591823"/>
              <a:ext cx="84330" cy="7486"/>
            </a:xfrm>
            <a:custGeom>
              <a:avLst/>
              <a:gdLst/>
              <a:ahLst/>
              <a:cxnLst/>
              <a:rect l="l" t="t" r="r" b="b"/>
              <a:pathLst>
                <a:path w="84330" h="7486" extrusionOk="0">
                  <a:moveTo>
                    <a:pt x="0" y="7487"/>
                  </a:moveTo>
                  <a:lnTo>
                    <a:pt x="8433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5" name="Google Shape;495;p15"/>
            <p:cNvSpPr/>
            <p:nvPr/>
          </p:nvSpPr>
          <p:spPr>
            <a:xfrm>
              <a:off x="5979110" y="4302529"/>
              <a:ext cx="85954" cy="51629"/>
            </a:xfrm>
            <a:custGeom>
              <a:avLst/>
              <a:gdLst/>
              <a:ahLst/>
              <a:cxnLst/>
              <a:rect l="l" t="t" r="r" b="b"/>
              <a:pathLst>
                <a:path w="85954" h="51629" extrusionOk="0">
                  <a:moveTo>
                    <a:pt x="85954" y="51629"/>
                  </a:moveTo>
                  <a:cubicBezTo>
                    <a:pt x="56432" y="35950"/>
                    <a:pt x="27686" y="18717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6" name="Google Shape;496;p15"/>
            <p:cNvSpPr/>
            <p:nvPr/>
          </p:nvSpPr>
          <p:spPr>
            <a:xfrm>
              <a:off x="6260182" y="4153080"/>
              <a:ext cx="7019" cy="103187"/>
            </a:xfrm>
            <a:custGeom>
              <a:avLst/>
              <a:gdLst/>
              <a:ahLst/>
              <a:cxnLst/>
              <a:rect l="l" t="t" r="r" b="b"/>
              <a:pathLst>
                <a:path w="7019" h="103187" extrusionOk="0">
                  <a:moveTo>
                    <a:pt x="7020" y="103188"/>
                  </a:moveTo>
                  <a:cubicBezTo>
                    <a:pt x="1017" y="69216"/>
                    <a:pt x="-1173" y="34537"/>
                    <a:pt x="593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7" name="Google Shape;497;p15"/>
            <p:cNvSpPr/>
            <p:nvPr/>
          </p:nvSpPr>
          <p:spPr>
            <a:xfrm>
              <a:off x="6450059" y="4228511"/>
              <a:ext cx="68368" cy="90969"/>
            </a:xfrm>
            <a:custGeom>
              <a:avLst/>
              <a:gdLst/>
              <a:ahLst/>
              <a:cxnLst/>
              <a:rect l="l" t="t" r="r" b="b"/>
              <a:pathLst>
                <a:path w="68368" h="90969" extrusionOk="0">
                  <a:moveTo>
                    <a:pt x="0" y="90969"/>
                  </a:moveTo>
                  <a:lnTo>
                    <a:pt x="68368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8" name="Google Shape;498;p15"/>
            <p:cNvSpPr/>
            <p:nvPr/>
          </p:nvSpPr>
          <p:spPr>
            <a:xfrm>
              <a:off x="6532270" y="4394417"/>
              <a:ext cx="102340" cy="33195"/>
            </a:xfrm>
            <a:custGeom>
              <a:avLst/>
              <a:gdLst/>
              <a:ahLst/>
              <a:cxnLst/>
              <a:rect l="l" t="t" r="r" b="b"/>
              <a:pathLst>
                <a:path w="102340" h="33195" extrusionOk="0">
                  <a:moveTo>
                    <a:pt x="0" y="33195"/>
                  </a:moveTo>
                  <a:cubicBezTo>
                    <a:pt x="19776" y="29805"/>
                    <a:pt x="38775" y="22954"/>
                    <a:pt x="57703" y="16103"/>
                  </a:cubicBezTo>
                  <a:lnTo>
                    <a:pt x="10234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9" name="Google Shape;499;p15"/>
            <p:cNvSpPr/>
            <p:nvPr/>
          </p:nvSpPr>
          <p:spPr>
            <a:xfrm>
              <a:off x="6565395" y="4557475"/>
              <a:ext cx="81579" cy="4259"/>
            </a:xfrm>
            <a:custGeom>
              <a:avLst/>
              <a:gdLst/>
              <a:ahLst/>
              <a:cxnLst/>
              <a:rect l="l" t="t" r="r" b="b"/>
              <a:pathLst>
                <a:path w="81579" h="4259" extrusionOk="0">
                  <a:moveTo>
                    <a:pt x="0" y="4260"/>
                  </a:moveTo>
                  <a:lnTo>
                    <a:pt x="78397" y="2776"/>
                  </a:lnTo>
                  <a:cubicBezTo>
                    <a:pt x="79598" y="2776"/>
                    <a:pt x="81010" y="2565"/>
                    <a:pt x="81505" y="1505"/>
                  </a:cubicBezTo>
                  <a:cubicBezTo>
                    <a:pt x="81999" y="446"/>
                    <a:pt x="79881" y="-684"/>
                    <a:pt x="79739" y="51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0" name="Google Shape;500;p15"/>
            <p:cNvSpPr/>
            <p:nvPr/>
          </p:nvSpPr>
          <p:spPr>
            <a:xfrm>
              <a:off x="6548585" y="4692892"/>
              <a:ext cx="97325" cy="45272"/>
            </a:xfrm>
            <a:custGeom>
              <a:avLst/>
              <a:gdLst/>
              <a:ahLst/>
              <a:cxnLst/>
              <a:rect l="l" t="t" r="r" b="b"/>
              <a:pathLst>
                <a:path w="97325" h="45272" extrusionOk="0">
                  <a:moveTo>
                    <a:pt x="0" y="0"/>
                  </a:moveTo>
                  <a:cubicBezTo>
                    <a:pt x="33336" y="13137"/>
                    <a:pt x="65826" y="28251"/>
                    <a:pt x="97325" y="45273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01" name="Google Shape;501;p15"/>
          <p:cNvGrpSpPr/>
          <p:nvPr/>
        </p:nvGrpSpPr>
        <p:grpSpPr>
          <a:xfrm>
            <a:off x="10816529" y="963315"/>
            <a:ext cx="679947" cy="652506"/>
            <a:chOff x="3896486" y="3679569"/>
            <a:chExt cx="792294" cy="760319"/>
          </a:xfrm>
        </p:grpSpPr>
        <p:sp>
          <p:nvSpPr>
            <p:cNvPr id="502" name="Google Shape;502;p15"/>
            <p:cNvSpPr/>
            <p:nvPr/>
          </p:nvSpPr>
          <p:spPr>
            <a:xfrm>
              <a:off x="4023740" y="3792188"/>
              <a:ext cx="549116" cy="527138"/>
            </a:xfrm>
            <a:custGeom>
              <a:avLst/>
              <a:gdLst/>
              <a:ahLst/>
              <a:cxnLst/>
              <a:rect l="l" t="t" r="r" b="b"/>
              <a:pathLst>
                <a:path w="549116" h="527138" extrusionOk="0">
                  <a:moveTo>
                    <a:pt x="356330" y="0"/>
                  </a:moveTo>
                  <a:cubicBezTo>
                    <a:pt x="314420" y="41720"/>
                    <a:pt x="272034" y="83058"/>
                    <a:pt x="229267" y="123920"/>
                  </a:cubicBezTo>
                  <a:cubicBezTo>
                    <a:pt x="225457" y="127635"/>
                    <a:pt x="221266" y="131445"/>
                    <a:pt x="216122" y="132588"/>
                  </a:cubicBezTo>
                  <a:cubicBezTo>
                    <a:pt x="209740" y="134017"/>
                    <a:pt x="203263" y="131064"/>
                    <a:pt x="197263" y="128397"/>
                  </a:cubicBezTo>
                  <a:cubicBezTo>
                    <a:pt x="163449" y="113443"/>
                    <a:pt x="125635" y="105632"/>
                    <a:pt x="89154" y="111633"/>
                  </a:cubicBezTo>
                  <a:cubicBezTo>
                    <a:pt x="52673" y="117634"/>
                    <a:pt x="17812" y="138684"/>
                    <a:pt x="0" y="171069"/>
                  </a:cubicBezTo>
                  <a:lnTo>
                    <a:pt x="236220" y="393478"/>
                  </a:lnTo>
                  <a:cubicBezTo>
                    <a:pt x="274606" y="429673"/>
                    <a:pt x="313372" y="466154"/>
                    <a:pt x="343662" y="509302"/>
                  </a:cubicBezTo>
                  <a:cubicBezTo>
                    <a:pt x="348234" y="515779"/>
                    <a:pt x="352996" y="522732"/>
                    <a:pt x="360331" y="525685"/>
                  </a:cubicBezTo>
                  <a:cubicBezTo>
                    <a:pt x="375095" y="531590"/>
                    <a:pt x="390430" y="518446"/>
                    <a:pt x="399193" y="505206"/>
                  </a:cubicBezTo>
                  <a:cubicBezTo>
                    <a:pt x="435959" y="449485"/>
                    <a:pt x="430911" y="369570"/>
                    <a:pt x="387287" y="318992"/>
                  </a:cubicBezTo>
                  <a:cubicBezTo>
                    <a:pt x="441293" y="274320"/>
                    <a:pt x="495205" y="229457"/>
                    <a:pt x="549116" y="184499"/>
                  </a:cubicBezTo>
                  <a:cubicBezTo>
                    <a:pt x="487204" y="117729"/>
                    <a:pt x="422243" y="53816"/>
                    <a:pt x="356425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3" name="Google Shape;503;p15"/>
            <p:cNvSpPr/>
            <p:nvPr/>
          </p:nvSpPr>
          <p:spPr>
            <a:xfrm>
              <a:off x="4372260" y="3679569"/>
              <a:ext cx="316520" cy="306768"/>
            </a:xfrm>
            <a:custGeom>
              <a:avLst/>
              <a:gdLst/>
              <a:ahLst/>
              <a:cxnLst/>
              <a:rect l="l" t="t" r="r" b="b"/>
              <a:pathLst>
                <a:path w="316520" h="306768" extrusionOk="0">
                  <a:moveTo>
                    <a:pt x="7429" y="113857"/>
                  </a:moveTo>
                  <a:cubicBezTo>
                    <a:pt x="3048" y="94998"/>
                    <a:pt x="-1334" y="75757"/>
                    <a:pt x="381" y="56422"/>
                  </a:cubicBezTo>
                  <a:cubicBezTo>
                    <a:pt x="2095" y="37086"/>
                    <a:pt x="10763" y="17464"/>
                    <a:pt x="27241" y="7273"/>
                  </a:cubicBezTo>
                  <a:cubicBezTo>
                    <a:pt x="52768" y="-8634"/>
                    <a:pt x="87630" y="3558"/>
                    <a:pt x="109251" y="24513"/>
                  </a:cubicBezTo>
                  <a:cubicBezTo>
                    <a:pt x="138302" y="52611"/>
                    <a:pt x="255841" y="139765"/>
                    <a:pt x="294513" y="203011"/>
                  </a:cubicBezTo>
                  <a:cubicBezTo>
                    <a:pt x="306895" y="223299"/>
                    <a:pt x="327660" y="259399"/>
                    <a:pt x="309181" y="277973"/>
                  </a:cubicBezTo>
                  <a:cubicBezTo>
                    <a:pt x="282892" y="304262"/>
                    <a:pt x="235362" y="314073"/>
                    <a:pt x="200501" y="3010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4" name="Google Shape;504;p15"/>
            <p:cNvSpPr/>
            <p:nvPr/>
          </p:nvSpPr>
          <p:spPr>
            <a:xfrm>
              <a:off x="3896486" y="4104608"/>
              <a:ext cx="354806" cy="335280"/>
            </a:xfrm>
            <a:custGeom>
              <a:avLst/>
              <a:gdLst/>
              <a:ahLst/>
              <a:cxnLst/>
              <a:rect l="l" t="t" r="r" b="b"/>
              <a:pathLst>
                <a:path w="354806" h="335280" extrusionOk="0">
                  <a:moveTo>
                    <a:pt x="277463" y="0"/>
                  </a:moveTo>
                  <a:cubicBezTo>
                    <a:pt x="192786" y="114205"/>
                    <a:pt x="95917" y="230410"/>
                    <a:pt x="0" y="335280"/>
                  </a:cubicBezTo>
                  <a:cubicBezTo>
                    <a:pt x="129540" y="257842"/>
                    <a:pt x="243554" y="174784"/>
                    <a:pt x="354806" y="7277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5" name="Google Shape;505;p15"/>
            <p:cNvSpPr/>
            <p:nvPr/>
          </p:nvSpPr>
          <p:spPr>
            <a:xfrm>
              <a:off x="4284249" y="3882485"/>
              <a:ext cx="66484" cy="74961"/>
            </a:xfrm>
            <a:custGeom>
              <a:avLst/>
              <a:gdLst/>
              <a:ahLst/>
              <a:cxnLst/>
              <a:rect l="l" t="t" r="r" b="b"/>
              <a:pathLst>
                <a:path w="66484" h="74961" extrusionOk="0">
                  <a:moveTo>
                    <a:pt x="0" y="74962"/>
                  </a:moveTo>
                  <a:cubicBezTo>
                    <a:pt x="16859" y="45911"/>
                    <a:pt x="39624" y="20288"/>
                    <a:pt x="6648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06" name="Google Shape;506;p15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4 Map">
  <p:cSld name="CUSTOM_13"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p16"/>
          <p:cNvSpPr/>
          <p:nvPr/>
        </p:nvSpPr>
        <p:spPr>
          <a:xfrm flipH="1">
            <a:off x="953130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9" name="Google Shape;509;p16"/>
          <p:cNvSpPr/>
          <p:nvPr/>
        </p:nvSpPr>
        <p:spPr>
          <a:xfrm>
            <a:off x="462403" y="589064"/>
            <a:ext cx="11267100" cy="5832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10" name="Google Shape;510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188" y="-76188"/>
            <a:ext cx="1878419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pic>
        <p:nvPicPr>
          <p:cNvPr id="511" name="Google Shape;511;p1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52588" y="-76188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sp>
        <p:nvSpPr>
          <p:cNvPr id="512" name="Google Shape;512;p16"/>
          <p:cNvSpPr txBox="1">
            <a:spLocks noGrp="1"/>
          </p:cNvSpPr>
          <p:nvPr>
            <p:ph type="subTitle" idx="1"/>
          </p:nvPr>
        </p:nvSpPr>
        <p:spPr>
          <a:xfrm>
            <a:off x="8378500" y="2110975"/>
            <a:ext cx="28734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513" name="Google Shape;513;p16"/>
          <p:cNvSpPr txBox="1">
            <a:spLocks noGrp="1"/>
          </p:cNvSpPr>
          <p:nvPr>
            <p:ph type="subTitle" idx="2"/>
          </p:nvPr>
        </p:nvSpPr>
        <p:spPr>
          <a:xfrm>
            <a:off x="8378500" y="3797957"/>
            <a:ext cx="2873400" cy="606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 b="1"/>
            </a:lvl9pPr>
          </a:lstStyle>
          <a:p>
            <a:endParaRPr/>
          </a:p>
        </p:txBody>
      </p:sp>
      <p:sp>
        <p:nvSpPr>
          <p:cNvPr id="514" name="Google Shape;514;p16"/>
          <p:cNvSpPr txBox="1">
            <a:spLocks noGrp="1"/>
          </p:cNvSpPr>
          <p:nvPr>
            <p:ph type="title"/>
          </p:nvPr>
        </p:nvSpPr>
        <p:spPr>
          <a:xfrm>
            <a:off x="1221450" y="821975"/>
            <a:ext cx="97491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15" name="Google Shape;515;p16"/>
          <p:cNvSpPr txBox="1">
            <a:spLocks noGrp="1"/>
          </p:cNvSpPr>
          <p:nvPr>
            <p:ph type="body" idx="3"/>
          </p:nvPr>
        </p:nvSpPr>
        <p:spPr>
          <a:xfrm>
            <a:off x="8378500" y="2546975"/>
            <a:ext cx="2873400" cy="111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sp>
        <p:nvSpPr>
          <p:cNvPr id="516" name="Google Shape;516;p16"/>
          <p:cNvSpPr txBox="1">
            <a:spLocks noGrp="1"/>
          </p:cNvSpPr>
          <p:nvPr>
            <p:ph type="body" idx="4"/>
          </p:nvPr>
        </p:nvSpPr>
        <p:spPr>
          <a:xfrm>
            <a:off x="8378500" y="4201900"/>
            <a:ext cx="2873400" cy="1110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marL="1371600" lvl="2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marL="1828800" lvl="3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marL="2286000" lvl="4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marL="2743200" lvl="5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marL="3200400" lvl="6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marL="3657600" lvl="7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marL="4114800" lvl="8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>
            <a:endParaRPr/>
          </a:p>
        </p:txBody>
      </p:sp>
      <p:grpSp>
        <p:nvGrpSpPr>
          <p:cNvPr id="517" name="Google Shape;517;p16"/>
          <p:cNvGrpSpPr/>
          <p:nvPr/>
        </p:nvGrpSpPr>
        <p:grpSpPr>
          <a:xfrm>
            <a:off x="10824011" y="5368933"/>
            <a:ext cx="757664" cy="739072"/>
            <a:chOff x="2714053" y="3696339"/>
            <a:chExt cx="757664" cy="739072"/>
          </a:xfrm>
        </p:grpSpPr>
        <p:sp>
          <p:nvSpPr>
            <p:cNvPr id="518" name="Google Shape;518;p16"/>
            <p:cNvSpPr/>
            <p:nvPr/>
          </p:nvSpPr>
          <p:spPr>
            <a:xfrm>
              <a:off x="2764821" y="3749611"/>
              <a:ext cx="656844" cy="658272"/>
            </a:xfrm>
            <a:custGeom>
              <a:avLst/>
              <a:gdLst/>
              <a:ahLst/>
              <a:cxnLst/>
              <a:rect l="l" t="t" r="r" b="b"/>
              <a:pathLst>
                <a:path w="656844" h="658272" extrusionOk="0">
                  <a:moveTo>
                    <a:pt x="95" y="463487"/>
                  </a:moveTo>
                  <a:cubicBezTo>
                    <a:pt x="139160" y="292227"/>
                    <a:pt x="347758" y="183737"/>
                    <a:pt x="469773" y="0"/>
                  </a:cubicBezTo>
                  <a:cubicBezTo>
                    <a:pt x="523589" y="65437"/>
                    <a:pt x="586835" y="123063"/>
                    <a:pt x="656844" y="170783"/>
                  </a:cubicBezTo>
                  <a:cubicBezTo>
                    <a:pt x="553498" y="273367"/>
                    <a:pt x="466725" y="392239"/>
                    <a:pt x="358045" y="489204"/>
                  </a:cubicBezTo>
                  <a:cubicBezTo>
                    <a:pt x="297371" y="543306"/>
                    <a:pt x="229171" y="591312"/>
                    <a:pt x="183071" y="658273"/>
                  </a:cubicBezTo>
                  <a:cubicBezTo>
                    <a:pt x="178308" y="633127"/>
                    <a:pt x="158115" y="613886"/>
                    <a:pt x="136970" y="599504"/>
                  </a:cubicBezTo>
                  <a:cubicBezTo>
                    <a:pt x="115824" y="585121"/>
                    <a:pt x="92297" y="573786"/>
                    <a:pt x="74295" y="555593"/>
                  </a:cubicBezTo>
                  <a:cubicBezTo>
                    <a:pt x="45529" y="526352"/>
                    <a:pt x="31052" y="479965"/>
                    <a:pt x="0" y="46348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3209924" y="3793140"/>
              <a:ext cx="168783" cy="169544"/>
            </a:xfrm>
            <a:custGeom>
              <a:avLst/>
              <a:gdLst/>
              <a:ahLst/>
              <a:cxnLst/>
              <a:rect l="l" t="t" r="r" b="b"/>
              <a:pathLst>
                <a:path w="168783" h="169544" extrusionOk="0">
                  <a:moveTo>
                    <a:pt x="0" y="0"/>
                  </a:moveTo>
                  <a:cubicBezTo>
                    <a:pt x="3810" y="12382"/>
                    <a:pt x="14954" y="20764"/>
                    <a:pt x="25241" y="28670"/>
                  </a:cubicBezTo>
                  <a:cubicBezTo>
                    <a:pt x="55816" y="52292"/>
                    <a:pt x="83820" y="79248"/>
                    <a:pt x="111633" y="106108"/>
                  </a:cubicBezTo>
                  <a:cubicBezTo>
                    <a:pt x="125349" y="119348"/>
                    <a:pt x="139160" y="132683"/>
                    <a:pt x="149257" y="148780"/>
                  </a:cubicBezTo>
                  <a:cubicBezTo>
                    <a:pt x="154400" y="157067"/>
                    <a:pt x="159544" y="166688"/>
                    <a:pt x="168783" y="1695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2817303" y="3835526"/>
              <a:ext cx="427100" cy="432720"/>
            </a:xfrm>
            <a:custGeom>
              <a:avLst/>
              <a:gdLst/>
              <a:ahLst/>
              <a:cxnLst/>
              <a:rect l="l" t="t" r="r" b="b"/>
              <a:pathLst>
                <a:path w="427100" h="432720" extrusionOk="0">
                  <a:moveTo>
                    <a:pt x="0" y="432721"/>
                  </a:moveTo>
                  <a:lnTo>
                    <a:pt x="42710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2898933" y="3900677"/>
              <a:ext cx="418433" cy="438054"/>
            </a:xfrm>
            <a:custGeom>
              <a:avLst/>
              <a:gdLst/>
              <a:ahLst/>
              <a:cxnLst/>
              <a:rect l="l" t="t" r="r" b="b"/>
              <a:pathLst>
                <a:path w="418433" h="438054" extrusionOk="0">
                  <a:moveTo>
                    <a:pt x="0" y="438055"/>
                  </a:moveTo>
                  <a:lnTo>
                    <a:pt x="418433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3232975" y="3696339"/>
              <a:ext cx="238742" cy="223959"/>
            </a:xfrm>
            <a:custGeom>
              <a:avLst/>
              <a:gdLst/>
              <a:ahLst/>
              <a:cxnLst/>
              <a:rect l="l" t="t" r="r" b="b"/>
              <a:pathLst>
                <a:path w="238742" h="223959" extrusionOk="0">
                  <a:moveTo>
                    <a:pt x="0" y="56225"/>
                  </a:moveTo>
                  <a:cubicBezTo>
                    <a:pt x="12478" y="28507"/>
                    <a:pt x="41529" y="11457"/>
                    <a:pt x="70961" y="4313"/>
                  </a:cubicBezTo>
                  <a:cubicBezTo>
                    <a:pt x="116681" y="-6736"/>
                    <a:pt x="168402" y="3361"/>
                    <a:pt x="202597" y="35555"/>
                  </a:cubicBezTo>
                  <a:cubicBezTo>
                    <a:pt x="236791" y="67750"/>
                    <a:pt x="249746" y="122614"/>
                    <a:pt x="228219" y="164428"/>
                  </a:cubicBezTo>
                  <a:cubicBezTo>
                    <a:pt x="216884" y="186431"/>
                    <a:pt x="197739" y="203386"/>
                    <a:pt x="184023" y="22396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2714053" y="4208621"/>
              <a:ext cx="240982" cy="226790"/>
            </a:xfrm>
            <a:custGeom>
              <a:avLst/>
              <a:gdLst/>
              <a:ahLst/>
              <a:cxnLst/>
              <a:rect l="l" t="t" r="r" b="b"/>
              <a:pathLst>
                <a:path w="240982" h="226790" extrusionOk="0">
                  <a:moveTo>
                    <a:pt x="49244" y="0"/>
                  </a:moveTo>
                  <a:cubicBezTo>
                    <a:pt x="39910" y="77343"/>
                    <a:pt x="38671" y="159067"/>
                    <a:pt x="0" y="226790"/>
                  </a:cubicBezTo>
                  <a:lnTo>
                    <a:pt x="190310" y="209359"/>
                  </a:lnTo>
                  <a:cubicBezTo>
                    <a:pt x="207550" y="207740"/>
                    <a:pt x="225266" y="206121"/>
                    <a:pt x="240982" y="198787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2719577" y="4345971"/>
              <a:ext cx="107822" cy="89439"/>
            </a:xfrm>
            <a:custGeom>
              <a:avLst/>
              <a:gdLst/>
              <a:ahLst/>
              <a:cxnLst/>
              <a:rect l="l" t="t" r="r" b="b"/>
              <a:pathLst>
                <a:path w="107822" h="89439" extrusionOk="0">
                  <a:moveTo>
                    <a:pt x="26289" y="0"/>
                  </a:moveTo>
                  <a:cubicBezTo>
                    <a:pt x="14859" y="28575"/>
                    <a:pt x="11430" y="60770"/>
                    <a:pt x="0" y="89440"/>
                  </a:cubicBezTo>
                  <a:cubicBezTo>
                    <a:pt x="13430" y="84868"/>
                    <a:pt x="22955" y="85249"/>
                    <a:pt x="37052" y="84296"/>
                  </a:cubicBezTo>
                  <a:cubicBezTo>
                    <a:pt x="62198" y="82582"/>
                    <a:pt x="82486" y="76010"/>
                    <a:pt x="107823" y="76010"/>
                  </a:cubicBezTo>
                  <a:cubicBezTo>
                    <a:pt x="86582" y="57150"/>
                    <a:pt x="73914" y="49911"/>
                    <a:pt x="59436" y="35338"/>
                  </a:cubicBezTo>
                  <a:cubicBezTo>
                    <a:pt x="49149" y="25051"/>
                    <a:pt x="41719" y="14383"/>
                    <a:pt x="26384" y="0"/>
                  </a:cubicBezTo>
                  <a:close/>
                </a:path>
              </a:pathLst>
            </a:custGeom>
            <a:solidFill>
              <a:srgbClr val="000000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8 Custom Layout 1">
  <p:cSld name="CUSTOM_17">
    <p:spTree>
      <p:nvGrpSpPr>
        <p:cNvPr id="1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20"/>
          <p:cNvSpPr/>
          <p:nvPr/>
        </p:nvSpPr>
        <p:spPr>
          <a:xfrm>
            <a:off x="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4" name="Google Shape;574;p20"/>
          <p:cNvSpPr/>
          <p:nvPr/>
        </p:nvSpPr>
        <p:spPr>
          <a:xfrm>
            <a:off x="462403" y="589064"/>
            <a:ext cx="11267100" cy="5832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75" name="Google Shape;575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188" y="-76188"/>
            <a:ext cx="1878419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pic>
        <p:nvPicPr>
          <p:cNvPr id="576" name="Google Shape;576;p2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52588" y="-76188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sp>
        <p:nvSpPr>
          <p:cNvPr id="577" name="Google Shape;577;p20"/>
          <p:cNvSpPr txBox="1">
            <a:spLocks noGrp="1"/>
          </p:cNvSpPr>
          <p:nvPr>
            <p:ph type="subTitle" idx="1"/>
          </p:nvPr>
        </p:nvSpPr>
        <p:spPr>
          <a:xfrm>
            <a:off x="3305250" y="3120925"/>
            <a:ext cx="5581500" cy="52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>
                <a:solidFill>
                  <a:schemeClr val="dk1"/>
                </a:solidFill>
                <a:highlight>
                  <a:schemeClr val="accent2"/>
                </a:highlight>
              </a:defRPr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578" name="Google Shape;578;p20"/>
          <p:cNvSpPr txBox="1">
            <a:spLocks noGrp="1"/>
          </p:cNvSpPr>
          <p:nvPr>
            <p:ph type="title"/>
          </p:nvPr>
        </p:nvSpPr>
        <p:spPr>
          <a:xfrm>
            <a:off x="3159300" y="1883275"/>
            <a:ext cx="5873400" cy="1341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ldrich"/>
              <a:buNone/>
              <a:defRPr sz="7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0"/>
              <a:buFont typeface="Abril Fatface"/>
              <a:buNone/>
              <a:defRPr sz="8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579" name="Google Shape;579;p20"/>
          <p:cNvSpPr txBox="1">
            <a:spLocks noGrp="1"/>
          </p:cNvSpPr>
          <p:nvPr>
            <p:ph type="body" idx="2"/>
          </p:nvPr>
        </p:nvSpPr>
        <p:spPr>
          <a:xfrm>
            <a:off x="3305250" y="3528525"/>
            <a:ext cx="5581500" cy="134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580" name="Google Shape;580;p20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1" name="Google Shape;581;p20"/>
          <p:cNvSpPr/>
          <p:nvPr/>
        </p:nvSpPr>
        <p:spPr>
          <a:xfrm>
            <a:off x="5077376" y="926200"/>
            <a:ext cx="739500" cy="859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2" name="Google Shape;582;p20"/>
          <p:cNvSpPr/>
          <p:nvPr/>
        </p:nvSpPr>
        <p:spPr>
          <a:xfrm>
            <a:off x="7974033" y="5586804"/>
            <a:ext cx="945000" cy="63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3" name="Google Shape;583;p20"/>
          <p:cNvSpPr/>
          <p:nvPr/>
        </p:nvSpPr>
        <p:spPr>
          <a:xfrm rot="2088241">
            <a:off x="1122766" y="5398869"/>
            <a:ext cx="384897" cy="507380"/>
          </a:xfrm>
          <a:custGeom>
            <a:avLst/>
            <a:gdLst/>
            <a:ahLst/>
            <a:cxnLst/>
            <a:rect l="l" t="t" r="r" b="b"/>
            <a:pathLst>
              <a:path w="385418" h="508066" extrusionOk="0">
                <a:moveTo>
                  <a:pt x="106225" y="240597"/>
                </a:moveTo>
                <a:cubicBezTo>
                  <a:pt x="118090" y="327894"/>
                  <a:pt x="118302" y="416744"/>
                  <a:pt x="106719" y="504041"/>
                </a:cubicBezTo>
                <a:lnTo>
                  <a:pt x="262737" y="508066"/>
                </a:lnTo>
                <a:cubicBezTo>
                  <a:pt x="260265" y="412648"/>
                  <a:pt x="263585" y="317159"/>
                  <a:pt x="272696" y="222164"/>
                </a:cubicBezTo>
                <a:cubicBezTo>
                  <a:pt x="310340" y="224071"/>
                  <a:pt x="348126" y="222234"/>
                  <a:pt x="385418" y="216866"/>
                </a:cubicBezTo>
                <a:cubicBezTo>
                  <a:pt x="319875" y="153654"/>
                  <a:pt x="260265" y="84297"/>
                  <a:pt x="207576" y="9997"/>
                </a:cubicBezTo>
                <a:cubicBezTo>
                  <a:pt x="204469" y="5617"/>
                  <a:pt x="200867" y="885"/>
                  <a:pt x="195570" y="108"/>
                </a:cubicBezTo>
                <a:cubicBezTo>
                  <a:pt x="189284" y="-810"/>
                  <a:pt x="183916" y="4276"/>
                  <a:pt x="179608" y="8866"/>
                </a:cubicBezTo>
                <a:cubicBezTo>
                  <a:pt x="115336" y="78506"/>
                  <a:pt x="55302" y="152171"/>
                  <a:pt x="0" y="229226"/>
                </a:cubicBezTo>
                <a:cubicBezTo>
                  <a:pt x="36727" y="229650"/>
                  <a:pt x="73453" y="232405"/>
                  <a:pt x="106154" y="240668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4" name="Google Shape;584;p20"/>
          <p:cNvSpPr/>
          <p:nvPr/>
        </p:nvSpPr>
        <p:spPr>
          <a:xfrm rot="10800000" flipH="1">
            <a:off x="2585942" y="5970689"/>
            <a:ext cx="2145515" cy="45753"/>
          </a:xfrm>
          <a:custGeom>
            <a:avLst/>
            <a:gdLst/>
            <a:ahLst/>
            <a:cxnLst/>
            <a:rect l="l" t="t" r="r" b="b"/>
            <a:pathLst>
              <a:path w="487617" h="28462" extrusionOk="0">
                <a:moveTo>
                  <a:pt x="0" y="28463"/>
                </a:moveTo>
                <a:cubicBezTo>
                  <a:pt x="161809" y="9817"/>
                  <a:pt x="324749" y="282"/>
                  <a:pt x="487617" y="0"/>
                </a:cubicBezTo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85" name="Google Shape;585;p20"/>
          <p:cNvGrpSpPr/>
          <p:nvPr/>
        </p:nvGrpSpPr>
        <p:grpSpPr>
          <a:xfrm>
            <a:off x="5147599" y="890737"/>
            <a:ext cx="714761" cy="797669"/>
            <a:chOff x="5932213" y="4153080"/>
            <a:chExt cx="714761" cy="797669"/>
          </a:xfrm>
        </p:grpSpPr>
        <p:sp>
          <p:nvSpPr>
            <p:cNvPr id="586" name="Google Shape;586;p20"/>
            <p:cNvSpPr/>
            <p:nvPr/>
          </p:nvSpPr>
          <p:spPr>
            <a:xfrm>
              <a:off x="6140446" y="4442969"/>
              <a:ext cx="302911" cy="462703"/>
            </a:xfrm>
            <a:custGeom>
              <a:avLst/>
              <a:gdLst/>
              <a:ahLst/>
              <a:cxnLst/>
              <a:rect l="l" t="t" r="r" b="b"/>
              <a:pathLst>
                <a:path w="302911" h="462703" extrusionOk="0">
                  <a:moveTo>
                    <a:pt x="140740" y="462655"/>
                  </a:moveTo>
                  <a:cubicBezTo>
                    <a:pt x="129652" y="463361"/>
                    <a:pt x="119693" y="456369"/>
                    <a:pt x="117716" y="446340"/>
                  </a:cubicBezTo>
                  <a:cubicBezTo>
                    <a:pt x="110794" y="411873"/>
                    <a:pt x="93278" y="335312"/>
                    <a:pt x="67569" y="296537"/>
                  </a:cubicBezTo>
                  <a:cubicBezTo>
                    <a:pt x="33739" y="245614"/>
                    <a:pt x="-3483" y="191301"/>
                    <a:pt x="261" y="131832"/>
                  </a:cubicBezTo>
                  <a:cubicBezTo>
                    <a:pt x="3015" y="88325"/>
                    <a:pt x="29501" y="46584"/>
                    <a:pt x="69477" y="22641"/>
                  </a:cubicBezTo>
                  <a:cubicBezTo>
                    <a:pt x="109523" y="-1231"/>
                    <a:pt x="162070" y="-6670"/>
                    <a:pt x="206919" y="8445"/>
                  </a:cubicBezTo>
                  <a:cubicBezTo>
                    <a:pt x="223234" y="13954"/>
                    <a:pt x="238561" y="22005"/>
                    <a:pt x="251274" y="32812"/>
                  </a:cubicBezTo>
                  <a:cubicBezTo>
                    <a:pt x="275075" y="52940"/>
                    <a:pt x="288706" y="81333"/>
                    <a:pt x="296052" y="110220"/>
                  </a:cubicBezTo>
                  <a:cubicBezTo>
                    <a:pt x="308694" y="160154"/>
                    <a:pt x="303750" y="213620"/>
                    <a:pt x="282138" y="260941"/>
                  </a:cubicBezTo>
                  <a:cubicBezTo>
                    <a:pt x="269919" y="287709"/>
                    <a:pt x="252474" y="312641"/>
                    <a:pt x="243858" y="340609"/>
                  </a:cubicBezTo>
                  <a:cubicBezTo>
                    <a:pt x="236018" y="366247"/>
                    <a:pt x="238561" y="411096"/>
                    <a:pt x="240891" y="436664"/>
                  </a:cubicBezTo>
                  <a:cubicBezTo>
                    <a:pt x="241880" y="447399"/>
                    <a:pt x="233051" y="456722"/>
                    <a:pt x="221327" y="457428"/>
                  </a:cubicBezTo>
                  <a:lnTo>
                    <a:pt x="140740" y="462513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20"/>
            <p:cNvSpPr/>
            <p:nvPr/>
          </p:nvSpPr>
          <p:spPr>
            <a:xfrm>
              <a:off x="6204765" y="4536238"/>
              <a:ext cx="162465" cy="244655"/>
            </a:xfrm>
            <a:custGeom>
              <a:avLst/>
              <a:gdLst/>
              <a:ahLst/>
              <a:cxnLst/>
              <a:rect l="l" t="t" r="r" b="b"/>
              <a:pathLst>
                <a:path w="162465" h="244655" extrusionOk="0">
                  <a:moveTo>
                    <a:pt x="72537" y="244656"/>
                  </a:moveTo>
                  <a:cubicBezTo>
                    <a:pt x="75363" y="183421"/>
                    <a:pt x="65687" y="121622"/>
                    <a:pt x="44145" y="64201"/>
                  </a:cubicBezTo>
                  <a:cubicBezTo>
                    <a:pt x="40896" y="55655"/>
                    <a:pt x="37152" y="46756"/>
                    <a:pt x="30090" y="40964"/>
                  </a:cubicBezTo>
                  <a:cubicBezTo>
                    <a:pt x="23027" y="35173"/>
                    <a:pt x="11585" y="33619"/>
                    <a:pt x="5017" y="40046"/>
                  </a:cubicBezTo>
                  <a:cubicBezTo>
                    <a:pt x="1415" y="43577"/>
                    <a:pt x="-68" y="48804"/>
                    <a:pt x="2" y="53819"/>
                  </a:cubicBezTo>
                  <a:cubicBezTo>
                    <a:pt x="214" y="65402"/>
                    <a:pt x="8054" y="75784"/>
                    <a:pt x="17942" y="81787"/>
                  </a:cubicBezTo>
                  <a:cubicBezTo>
                    <a:pt x="27830" y="87791"/>
                    <a:pt x="39483" y="90051"/>
                    <a:pt x="50925" y="91534"/>
                  </a:cubicBezTo>
                  <a:cubicBezTo>
                    <a:pt x="58765" y="92523"/>
                    <a:pt x="67099" y="93159"/>
                    <a:pt x="74232" y="89768"/>
                  </a:cubicBezTo>
                  <a:cubicBezTo>
                    <a:pt x="86734" y="83836"/>
                    <a:pt x="90972" y="68439"/>
                    <a:pt x="93796" y="54878"/>
                  </a:cubicBezTo>
                  <a:cubicBezTo>
                    <a:pt x="95915" y="44849"/>
                    <a:pt x="97964" y="34608"/>
                    <a:pt x="96622" y="24437"/>
                  </a:cubicBezTo>
                  <a:cubicBezTo>
                    <a:pt x="95280" y="14267"/>
                    <a:pt x="89700" y="4096"/>
                    <a:pt x="80307" y="0"/>
                  </a:cubicBezTo>
                  <a:cubicBezTo>
                    <a:pt x="65404" y="17304"/>
                    <a:pt x="65969" y="45838"/>
                    <a:pt x="81507" y="62576"/>
                  </a:cubicBezTo>
                  <a:cubicBezTo>
                    <a:pt x="97046" y="79315"/>
                    <a:pt x="125508" y="81929"/>
                    <a:pt x="143872" y="68368"/>
                  </a:cubicBezTo>
                  <a:cubicBezTo>
                    <a:pt x="162235" y="54808"/>
                    <a:pt x="168027" y="26839"/>
                    <a:pt x="156585" y="7063"/>
                  </a:cubicBezTo>
                  <a:cubicBezTo>
                    <a:pt x="155172" y="4591"/>
                    <a:pt x="152983" y="1977"/>
                    <a:pt x="150158" y="2048"/>
                  </a:cubicBezTo>
                  <a:cubicBezTo>
                    <a:pt x="148180" y="2048"/>
                    <a:pt x="146485" y="3461"/>
                    <a:pt x="145073" y="4803"/>
                  </a:cubicBezTo>
                  <a:cubicBezTo>
                    <a:pt x="130382" y="18999"/>
                    <a:pt x="127274" y="41035"/>
                    <a:pt x="125226" y="61376"/>
                  </a:cubicBezTo>
                  <a:cubicBezTo>
                    <a:pt x="119223" y="122610"/>
                    <a:pt x="116680" y="187023"/>
                    <a:pt x="142389" y="24296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20"/>
            <p:cNvSpPr/>
            <p:nvPr/>
          </p:nvSpPr>
          <p:spPr>
            <a:xfrm>
              <a:off x="6237962" y="4782446"/>
              <a:ext cx="141256" cy="5934"/>
            </a:xfrm>
            <a:custGeom>
              <a:avLst/>
              <a:gdLst/>
              <a:ahLst/>
              <a:cxnLst/>
              <a:rect l="l" t="t" r="r" b="b"/>
              <a:pathLst>
                <a:path w="141256" h="5934" extrusionOk="0">
                  <a:moveTo>
                    <a:pt x="0" y="5934"/>
                  </a:moveTo>
                  <a:cubicBezTo>
                    <a:pt x="46968" y="1909"/>
                    <a:pt x="94077" y="-69"/>
                    <a:pt x="141256" y="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20"/>
            <p:cNvSpPr/>
            <p:nvPr/>
          </p:nvSpPr>
          <p:spPr>
            <a:xfrm>
              <a:off x="6244177" y="4807380"/>
              <a:ext cx="130662" cy="5156"/>
            </a:xfrm>
            <a:custGeom>
              <a:avLst/>
              <a:gdLst/>
              <a:ahLst/>
              <a:cxnLst/>
              <a:rect l="l" t="t" r="r" b="b"/>
              <a:pathLst>
                <a:path w="130662" h="5156" extrusionOk="0">
                  <a:moveTo>
                    <a:pt x="0" y="5156"/>
                  </a:moveTo>
                  <a:lnTo>
                    <a:pt x="130662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20"/>
            <p:cNvSpPr/>
            <p:nvPr/>
          </p:nvSpPr>
          <p:spPr>
            <a:xfrm>
              <a:off x="6269109" y="4834857"/>
              <a:ext cx="109968" cy="3740"/>
            </a:xfrm>
            <a:custGeom>
              <a:avLst/>
              <a:gdLst/>
              <a:ahLst/>
              <a:cxnLst/>
              <a:rect l="l" t="t" r="r" b="b"/>
              <a:pathLst>
                <a:path w="109968" h="3740" extrusionOk="0">
                  <a:moveTo>
                    <a:pt x="0" y="3741"/>
                  </a:moveTo>
                  <a:cubicBezTo>
                    <a:pt x="36162" y="280"/>
                    <a:pt x="73241" y="-780"/>
                    <a:pt x="109968" y="56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20"/>
            <p:cNvSpPr/>
            <p:nvPr/>
          </p:nvSpPr>
          <p:spPr>
            <a:xfrm>
              <a:off x="6252511" y="4861622"/>
              <a:ext cx="113217" cy="4750"/>
            </a:xfrm>
            <a:custGeom>
              <a:avLst/>
              <a:gdLst/>
              <a:ahLst/>
              <a:cxnLst/>
              <a:rect l="l" t="t" r="r" b="b"/>
              <a:pathLst>
                <a:path w="113217" h="4750" extrusionOk="0">
                  <a:moveTo>
                    <a:pt x="0" y="4096"/>
                  </a:moveTo>
                  <a:cubicBezTo>
                    <a:pt x="37857" y="5721"/>
                    <a:pt x="75996" y="4308"/>
                    <a:pt x="11321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20"/>
            <p:cNvSpPr/>
            <p:nvPr/>
          </p:nvSpPr>
          <p:spPr>
            <a:xfrm>
              <a:off x="6283023" y="4900609"/>
              <a:ext cx="82633" cy="50140"/>
            </a:xfrm>
            <a:custGeom>
              <a:avLst/>
              <a:gdLst/>
              <a:ahLst/>
              <a:cxnLst/>
              <a:rect l="l" t="t" r="r" b="b"/>
              <a:pathLst>
                <a:path w="82633" h="50140" extrusionOk="0">
                  <a:moveTo>
                    <a:pt x="0" y="7840"/>
                  </a:moveTo>
                  <a:cubicBezTo>
                    <a:pt x="1766" y="21118"/>
                    <a:pt x="4238" y="35879"/>
                    <a:pt x="14761" y="44143"/>
                  </a:cubicBezTo>
                  <a:cubicBezTo>
                    <a:pt x="26203" y="53113"/>
                    <a:pt x="42942" y="50852"/>
                    <a:pt x="56220" y="44990"/>
                  </a:cubicBezTo>
                  <a:cubicBezTo>
                    <a:pt x="65049" y="41106"/>
                    <a:pt x="73524" y="35526"/>
                    <a:pt x="78539" y="27262"/>
                  </a:cubicBezTo>
                  <a:cubicBezTo>
                    <a:pt x="83553" y="18999"/>
                    <a:pt x="84401" y="7699"/>
                    <a:pt x="7860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20"/>
            <p:cNvSpPr/>
            <p:nvPr/>
          </p:nvSpPr>
          <p:spPr>
            <a:xfrm>
              <a:off x="5981441" y="4729830"/>
              <a:ext cx="80868" cy="47956"/>
            </a:xfrm>
            <a:custGeom>
              <a:avLst/>
              <a:gdLst/>
              <a:ahLst/>
              <a:cxnLst/>
              <a:rect l="l" t="t" r="r" b="b"/>
              <a:pathLst>
                <a:path w="80868" h="47956" extrusionOk="0">
                  <a:moveTo>
                    <a:pt x="0" y="47956"/>
                  </a:moveTo>
                  <a:cubicBezTo>
                    <a:pt x="26627" y="31430"/>
                    <a:pt x="53607" y="15397"/>
                    <a:pt x="8086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20"/>
            <p:cNvSpPr/>
            <p:nvPr/>
          </p:nvSpPr>
          <p:spPr>
            <a:xfrm>
              <a:off x="5932213" y="4591823"/>
              <a:ext cx="84330" cy="7486"/>
            </a:xfrm>
            <a:custGeom>
              <a:avLst/>
              <a:gdLst/>
              <a:ahLst/>
              <a:cxnLst/>
              <a:rect l="l" t="t" r="r" b="b"/>
              <a:pathLst>
                <a:path w="84330" h="7486" extrusionOk="0">
                  <a:moveTo>
                    <a:pt x="0" y="7487"/>
                  </a:moveTo>
                  <a:lnTo>
                    <a:pt x="8433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5" name="Google Shape;595;p20"/>
            <p:cNvSpPr/>
            <p:nvPr/>
          </p:nvSpPr>
          <p:spPr>
            <a:xfrm>
              <a:off x="5979110" y="4302529"/>
              <a:ext cx="85954" cy="51629"/>
            </a:xfrm>
            <a:custGeom>
              <a:avLst/>
              <a:gdLst/>
              <a:ahLst/>
              <a:cxnLst/>
              <a:rect l="l" t="t" r="r" b="b"/>
              <a:pathLst>
                <a:path w="85954" h="51629" extrusionOk="0">
                  <a:moveTo>
                    <a:pt x="85954" y="51629"/>
                  </a:moveTo>
                  <a:cubicBezTo>
                    <a:pt x="56432" y="35950"/>
                    <a:pt x="27686" y="18717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6" name="Google Shape;596;p20"/>
            <p:cNvSpPr/>
            <p:nvPr/>
          </p:nvSpPr>
          <p:spPr>
            <a:xfrm>
              <a:off x="6260182" y="4153080"/>
              <a:ext cx="7019" cy="103187"/>
            </a:xfrm>
            <a:custGeom>
              <a:avLst/>
              <a:gdLst/>
              <a:ahLst/>
              <a:cxnLst/>
              <a:rect l="l" t="t" r="r" b="b"/>
              <a:pathLst>
                <a:path w="7019" h="103187" extrusionOk="0">
                  <a:moveTo>
                    <a:pt x="7020" y="103188"/>
                  </a:moveTo>
                  <a:cubicBezTo>
                    <a:pt x="1017" y="69216"/>
                    <a:pt x="-1173" y="34537"/>
                    <a:pt x="593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7" name="Google Shape;597;p20"/>
            <p:cNvSpPr/>
            <p:nvPr/>
          </p:nvSpPr>
          <p:spPr>
            <a:xfrm>
              <a:off x="6450059" y="4228511"/>
              <a:ext cx="68368" cy="90969"/>
            </a:xfrm>
            <a:custGeom>
              <a:avLst/>
              <a:gdLst/>
              <a:ahLst/>
              <a:cxnLst/>
              <a:rect l="l" t="t" r="r" b="b"/>
              <a:pathLst>
                <a:path w="68368" h="90969" extrusionOk="0">
                  <a:moveTo>
                    <a:pt x="0" y="90969"/>
                  </a:moveTo>
                  <a:lnTo>
                    <a:pt x="68368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8" name="Google Shape;598;p20"/>
            <p:cNvSpPr/>
            <p:nvPr/>
          </p:nvSpPr>
          <p:spPr>
            <a:xfrm>
              <a:off x="6532270" y="4394417"/>
              <a:ext cx="102340" cy="33195"/>
            </a:xfrm>
            <a:custGeom>
              <a:avLst/>
              <a:gdLst/>
              <a:ahLst/>
              <a:cxnLst/>
              <a:rect l="l" t="t" r="r" b="b"/>
              <a:pathLst>
                <a:path w="102340" h="33195" extrusionOk="0">
                  <a:moveTo>
                    <a:pt x="0" y="33195"/>
                  </a:moveTo>
                  <a:cubicBezTo>
                    <a:pt x="19776" y="29805"/>
                    <a:pt x="38775" y="22954"/>
                    <a:pt x="57703" y="16103"/>
                  </a:cubicBezTo>
                  <a:lnTo>
                    <a:pt x="10234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9" name="Google Shape;599;p20"/>
            <p:cNvSpPr/>
            <p:nvPr/>
          </p:nvSpPr>
          <p:spPr>
            <a:xfrm>
              <a:off x="6565395" y="4557475"/>
              <a:ext cx="81579" cy="4259"/>
            </a:xfrm>
            <a:custGeom>
              <a:avLst/>
              <a:gdLst/>
              <a:ahLst/>
              <a:cxnLst/>
              <a:rect l="l" t="t" r="r" b="b"/>
              <a:pathLst>
                <a:path w="81579" h="4259" extrusionOk="0">
                  <a:moveTo>
                    <a:pt x="0" y="4260"/>
                  </a:moveTo>
                  <a:lnTo>
                    <a:pt x="78397" y="2776"/>
                  </a:lnTo>
                  <a:cubicBezTo>
                    <a:pt x="79598" y="2776"/>
                    <a:pt x="81010" y="2565"/>
                    <a:pt x="81505" y="1505"/>
                  </a:cubicBezTo>
                  <a:cubicBezTo>
                    <a:pt x="81999" y="446"/>
                    <a:pt x="79881" y="-684"/>
                    <a:pt x="79739" y="51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0" name="Google Shape;600;p20"/>
            <p:cNvSpPr/>
            <p:nvPr/>
          </p:nvSpPr>
          <p:spPr>
            <a:xfrm>
              <a:off x="6548585" y="4692892"/>
              <a:ext cx="97325" cy="45272"/>
            </a:xfrm>
            <a:custGeom>
              <a:avLst/>
              <a:gdLst/>
              <a:ahLst/>
              <a:cxnLst/>
              <a:rect l="l" t="t" r="r" b="b"/>
              <a:pathLst>
                <a:path w="97325" h="45272" extrusionOk="0">
                  <a:moveTo>
                    <a:pt x="0" y="0"/>
                  </a:moveTo>
                  <a:cubicBezTo>
                    <a:pt x="33336" y="13137"/>
                    <a:pt x="65826" y="28251"/>
                    <a:pt x="97325" y="45273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1" name="Google Shape;601;p20"/>
          <p:cNvGrpSpPr/>
          <p:nvPr/>
        </p:nvGrpSpPr>
        <p:grpSpPr>
          <a:xfrm>
            <a:off x="8099619" y="5661568"/>
            <a:ext cx="718538" cy="497904"/>
            <a:chOff x="9711053" y="4291818"/>
            <a:chExt cx="718538" cy="497904"/>
          </a:xfrm>
        </p:grpSpPr>
        <p:sp>
          <p:nvSpPr>
            <p:cNvPr id="602" name="Google Shape;602;p20"/>
            <p:cNvSpPr/>
            <p:nvPr/>
          </p:nvSpPr>
          <p:spPr>
            <a:xfrm>
              <a:off x="9711053" y="4291818"/>
              <a:ext cx="718538" cy="497904"/>
            </a:xfrm>
            <a:custGeom>
              <a:avLst/>
              <a:gdLst/>
              <a:ahLst/>
              <a:cxnLst/>
              <a:rect l="l" t="t" r="r" b="b"/>
              <a:pathLst>
                <a:path w="718538" h="497904" extrusionOk="0">
                  <a:moveTo>
                    <a:pt x="269710" y="428548"/>
                  </a:moveTo>
                  <a:cubicBezTo>
                    <a:pt x="180366" y="420213"/>
                    <a:pt x="97519" y="388713"/>
                    <a:pt x="44336" y="316390"/>
                  </a:cubicBezTo>
                  <a:cubicBezTo>
                    <a:pt x="-62948" y="170543"/>
                    <a:pt x="55777" y="74700"/>
                    <a:pt x="74706" y="59445"/>
                  </a:cubicBezTo>
                  <a:cubicBezTo>
                    <a:pt x="126970" y="17279"/>
                    <a:pt x="280940" y="-18459"/>
                    <a:pt x="534778" y="10499"/>
                  </a:cubicBezTo>
                  <a:cubicBezTo>
                    <a:pt x="570304" y="14525"/>
                    <a:pt x="702096" y="55560"/>
                    <a:pt x="717563" y="186222"/>
                  </a:cubicBezTo>
                  <a:cubicBezTo>
                    <a:pt x="721590" y="220477"/>
                    <a:pt x="724697" y="412586"/>
                    <a:pt x="475097" y="434975"/>
                  </a:cubicBezTo>
                  <a:cubicBezTo>
                    <a:pt x="453485" y="436882"/>
                    <a:pt x="431802" y="437588"/>
                    <a:pt x="410401" y="440696"/>
                  </a:cubicBezTo>
                  <a:cubicBezTo>
                    <a:pt x="360538" y="447900"/>
                    <a:pt x="313712" y="469865"/>
                    <a:pt x="271758" y="497904"/>
                  </a:cubicBezTo>
                  <a:cubicBezTo>
                    <a:pt x="272818" y="473184"/>
                    <a:pt x="265684" y="448535"/>
                    <a:pt x="269781" y="42854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20"/>
            <p:cNvSpPr/>
            <p:nvPr/>
          </p:nvSpPr>
          <p:spPr>
            <a:xfrm>
              <a:off x="9859283" y="4392752"/>
              <a:ext cx="426806" cy="10987"/>
            </a:xfrm>
            <a:custGeom>
              <a:avLst/>
              <a:gdLst/>
              <a:ahLst/>
              <a:cxnLst/>
              <a:rect l="l" t="t" r="r" b="b"/>
              <a:pathLst>
                <a:path w="426806" h="10987" extrusionOk="0">
                  <a:moveTo>
                    <a:pt x="0" y="10987"/>
                  </a:moveTo>
                  <a:cubicBezTo>
                    <a:pt x="142033" y="1735"/>
                    <a:pt x="284491" y="-1655"/>
                    <a:pt x="426807" y="74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20"/>
            <p:cNvSpPr/>
            <p:nvPr/>
          </p:nvSpPr>
          <p:spPr>
            <a:xfrm>
              <a:off x="9859283" y="4441526"/>
              <a:ext cx="441991" cy="20129"/>
            </a:xfrm>
            <a:custGeom>
              <a:avLst/>
              <a:gdLst/>
              <a:ahLst/>
              <a:cxnLst/>
              <a:rect l="l" t="t" r="r" b="b"/>
              <a:pathLst>
                <a:path w="441991" h="20129" extrusionOk="0">
                  <a:moveTo>
                    <a:pt x="0" y="20129"/>
                  </a:moveTo>
                  <a:cubicBezTo>
                    <a:pt x="147119" y="10100"/>
                    <a:pt x="294520" y="3390"/>
                    <a:pt x="44199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20"/>
            <p:cNvSpPr/>
            <p:nvPr/>
          </p:nvSpPr>
          <p:spPr>
            <a:xfrm>
              <a:off x="9861119" y="4501701"/>
              <a:ext cx="440861" cy="18433"/>
            </a:xfrm>
            <a:custGeom>
              <a:avLst/>
              <a:gdLst/>
              <a:ahLst/>
              <a:cxnLst/>
              <a:rect l="l" t="t" r="r" b="b"/>
              <a:pathLst>
                <a:path w="440861" h="18433" extrusionOk="0">
                  <a:moveTo>
                    <a:pt x="0" y="18434"/>
                  </a:moveTo>
                  <a:cubicBezTo>
                    <a:pt x="146766" y="9040"/>
                    <a:pt x="293813" y="2896"/>
                    <a:pt x="44086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20"/>
            <p:cNvSpPr/>
            <p:nvPr/>
          </p:nvSpPr>
          <p:spPr>
            <a:xfrm>
              <a:off x="9861966" y="4555943"/>
              <a:ext cx="447076" cy="24932"/>
            </a:xfrm>
            <a:custGeom>
              <a:avLst/>
              <a:gdLst/>
              <a:ahLst/>
              <a:cxnLst/>
              <a:rect l="l" t="t" r="r" b="b"/>
              <a:pathLst>
                <a:path w="447076" h="24932" extrusionOk="0">
                  <a:moveTo>
                    <a:pt x="0" y="24932"/>
                  </a:moveTo>
                  <a:cubicBezTo>
                    <a:pt x="148390" y="8264"/>
                    <a:pt x="297769" y="-70"/>
                    <a:pt x="44707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07" name="Google Shape;607;p20"/>
          <p:cNvGrpSpPr/>
          <p:nvPr/>
        </p:nvGrpSpPr>
        <p:grpSpPr>
          <a:xfrm>
            <a:off x="10412711" y="4663833"/>
            <a:ext cx="757664" cy="739072"/>
            <a:chOff x="2714053" y="3696339"/>
            <a:chExt cx="757664" cy="739072"/>
          </a:xfrm>
        </p:grpSpPr>
        <p:sp>
          <p:nvSpPr>
            <p:cNvPr id="608" name="Google Shape;608;p20"/>
            <p:cNvSpPr/>
            <p:nvPr/>
          </p:nvSpPr>
          <p:spPr>
            <a:xfrm>
              <a:off x="2764821" y="3749611"/>
              <a:ext cx="656844" cy="658272"/>
            </a:xfrm>
            <a:custGeom>
              <a:avLst/>
              <a:gdLst/>
              <a:ahLst/>
              <a:cxnLst/>
              <a:rect l="l" t="t" r="r" b="b"/>
              <a:pathLst>
                <a:path w="656844" h="658272" extrusionOk="0">
                  <a:moveTo>
                    <a:pt x="95" y="463487"/>
                  </a:moveTo>
                  <a:cubicBezTo>
                    <a:pt x="139160" y="292227"/>
                    <a:pt x="347758" y="183737"/>
                    <a:pt x="469773" y="0"/>
                  </a:cubicBezTo>
                  <a:cubicBezTo>
                    <a:pt x="523589" y="65437"/>
                    <a:pt x="586835" y="123063"/>
                    <a:pt x="656844" y="170783"/>
                  </a:cubicBezTo>
                  <a:cubicBezTo>
                    <a:pt x="553498" y="273367"/>
                    <a:pt x="466725" y="392239"/>
                    <a:pt x="358045" y="489204"/>
                  </a:cubicBezTo>
                  <a:cubicBezTo>
                    <a:pt x="297371" y="543306"/>
                    <a:pt x="229171" y="591312"/>
                    <a:pt x="183071" y="658273"/>
                  </a:cubicBezTo>
                  <a:cubicBezTo>
                    <a:pt x="178308" y="633127"/>
                    <a:pt x="158115" y="613886"/>
                    <a:pt x="136970" y="599504"/>
                  </a:cubicBezTo>
                  <a:cubicBezTo>
                    <a:pt x="115824" y="585121"/>
                    <a:pt x="92297" y="573786"/>
                    <a:pt x="74295" y="555593"/>
                  </a:cubicBezTo>
                  <a:cubicBezTo>
                    <a:pt x="45529" y="526352"/>
                    <a:pt x="31052" y="479965"/>
                    <a:pt x="0" y="46348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20"/>
            <p:cNvSpPr/>
            <p:nvPr/>
          </p:nvSpPr>
          <p:spPr>
            <a:xfrm>
              <a:off x="3209924" y="3793140"/>
              <a:ext cx="168783" cy="169544"/>
            </a:xfrm>
            <a:custGeom>
              <a:avLst/>
              <a:gdLst/>
              <a:ahLst/>
              <a:cxnLst/>
              <a:rect l="l" t="t" r="r" b="b"/>
              <a:pathLst>
                <a:path w="168783" h="169544" extrusionOk="0">
                  <a:moveTo>
                    <a:pt x="0" y="0"/>
                  </a:moveTo>
                  <a:cubicBezTo>
                    <a:pt x="3810" y="12382"/>
                    <a:pt x="14954" y="20764"/>
                    <a:pt x="25241" y="28670"/>
                  </a:cubicBezTo>
                  <a:cubicBezTo>
                    <a:pt x="55816" y="52292"/>
                    <a:pt x="83820" y="79248"/>
                    <a:pt x="111633" y="106108"/>
                  </a:cubicBezTo>
                  <a:cubicBezTo>
                    <a:pt x="125349" y="119348"/>
                    <a:pt x="139160" y="132683"/>
                    <a:pt x="149257" y="148780"/>
                  </a:cubicBezTo>
                  <a:cubicBezTo>
                    <a:pt x="154400" y="157067"/>
                    <a:pt x="159544" y="166688"/>
                    <a:pt x="168783" y="1695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20"/>
            <p:cNvSpPr/>
            <p:nvPr/>
          </p:nvSpPr>
          <p:spPr>
            <a:xfrm>
              <a:off x="2817303" y="3835526"/>
              <a:ext cx="427100" cy="432720"/>
            </a:xfrm>
            <a:custGeom>
              <a:avLst/>
              <a:gdLst/>
              <a:ahLst/>
              <a:cxnLst/>
              <a:rect l="l" t="t" r="r" b="b"/>
              <a:pathLst>
                <a:path w="427100" h="432720" extrusionOk="0">
                  <a:moveTo>
                    <a:pt x="0" y="432721"/>
                  </a:moveTo>
                  <a:lnTo>
                    <a:pt x="42710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20"/>
            <p:cNvSpPr/>
            <p:nvPr/>
          </p:nvSpPr>
          <p:spPr>
            <a:xfrm>
              <a:off x="2898933" y="3900677"/>
              <a:ext cx="418433" cy="438054"/>
            </a:xfrm>
            <a:custGeom>
              <a:avLst/>
              <a:gdLst/>
              <a:ahLst/>
              <a:cxnLst/>
              <a:rect l="l" t="t" r="r" b="b"/>
              <a:pathLst>
                <a:path w="418433" h="438054" extrusionOk="0">
                  <a:moveTo>
                    <a:pt x="0" y="438055"/>
                  </a:moveTo>
                  <a:lnTo>
                    <a:pt x="418433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20"/>
            <p:cNvSpPr/>
            <p:nvPr/>
          </p:nvSpPr>
          <p:spPr>
            <a:xfrm>
              <a:off x="3232975" y="3696339"/>
              <a:ext cx="238742" cy="223959"/>
            </a:xfrm>
            <a:custGeom>
              <a:avLst/>
              <a:gdLst/>
              <a:ahLst/>
              <a:cxnLst/>
              <a:rect l="l" t="t" r="r" b="b"/>
              <a:pathLst>
                <a:path w="238742" h="223959" extrusionOk="0">
                  <a:moveTo>
                    <a:pt x="0" y="56225"/>
                  </a:moveTo>
                  <a:cubicBezTo>
                    <a:pt x="12478" y="28507"/>
                    <a:pt x="41529" y="11457"/>
                    <a:pt x="70961" y="4313"/>
                  </a:cubicBezTo>
                  <a:cubicBezTo>
                    <a:pt x="116681" y="-6736"/>
                    <a:pt x="168402" y="3361"/>
                    <a:pt x="202597" y="35555"/>
                  </a:cubicBezTo>
                  <a:cubicBezTo>
                    <a:pt x="236791" y="67750"/>
                    <a:pt x="249746" y="122614"/>
                    <a:pt x="228219" y="164428"/>
                  </a:cubicBezTo>
                  <a:cubicBezTo>
                    <a:pt x="216884" y="186431"/>
                    <a:pt x="197739" y="203386"/>
                    <a:pt x="184023" y="22396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20"/>
            <p:cNvSpPr/>
            <p:nvPr/>
          </p:nvSpPr>
          <p:spPr>
            <a:xfrm>
              <a:off x="2714053" y="4208621"/>
              <a:ext cx="240982" cy="226790"/>
            </a:xfrm>
            <a:custGeom>
              <a:avLst/>
              <a:gdLst/>
              <a:ahLst/>
              <a:cxnLst/>
              <a:rect l="l" t="t" r="r" b="b"/>
              <a:pathLst>
                <a:path w="240982" h="226790" extrusionOk="0">
                  <a:moveTo>
                    <a:pt x="49244" y="0"/>
                  </a:moveTo>
                  <a:cubicBezTo>
                    <a:pt x="39910" y="77343"/>
                    <a:pt x="38671" y="159067"/>
                    <a:pt x="0" y="226790"/>
                  </a:cubicBezTo>
                  <a:lnTo>
                    <a:pt x="190310" y="209359"/>
                  </a:lnTo>
                  <a:cubicBezTo>
                    <a:pt x="207550" y="207740"/>
                    <a:pt x="225266" y="206121"/>
                    <a:pt x="240982" y="198787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20"/>
            <p:cNvSpPr/>
            <p:nvPr/>
          </p:nvSpPr>
          <p:spPr>
            <a:xfrm>
              <a:off x="2719577" y="4345971"/>
              <a:ext cx="107822" cy="89439"/>
            </a:xfrm>
            <a:custGeom>
              <a:avLst/>
              <a:gdLst/>
              <a:ahLst/>
              <a:cxnLst/>
              <a:rect l="l" t="t" r="r" b="b"/>
              <a:pathLst>
                <a:path w="107822" h="89439" extrusionOk="0">
                  <a:moveTo>
                    <a:pt x="26289" y="0"/>
                  </a:moveTo>
                  <a:cubicBezTo>
                    <a:pt x="14859" y="28575"/>
                    <a:pt x="11430" y="60770"/>
                    <a:pt x="0" y="89440"/>
                  </a:cubicBezTo>
                  <a:cubicBezTo>
                    <a:pt x="13430" y="84868"/>
                    <a:pt x="22955" y="85249"/>
                    <a:pt x="37052" y="84296"/>
                  </a:cubicBezTo>
                  <a:cubicBezTo>
                    <a:pt x="62198" y="82582"/>
                    <a:pt x="82486" y="76010"/>
                    <a:pt x="107823" y="76010"/>
                  </a:cubicBezTo>
                  <a:cubicBezTo>
                    <a:pt x="86582" y="57150"/>
                    <a:pt x="73914" y="49911"/>
                    <a:pt x="59436" y="35338"/>
                  </a:cubicBezTo>
                  <a:cubicBezTo>
                    <a:pt x="49149" y="25051"/>
                    <a:pt x="41719" y="14383"/>
                    <a:pt x="26384" y="0"/>
                  </a:cubicBezTo>
                  <a:close/>
                </a:path>
              </a:pathLst>
            </a:custGeom>
            <a:solidFill>
              <a:srgbClr val="000000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15" name="Google Shape;615;p20"/>
          <p:cNvGrpSpPr/>
          <p:nvPr/>
        </p:nvGrpSpPr>
        <p:grpSpPr>
          <a:xfrm>
            <a:off x="9377004" y="837727"/>
            <a:ext cx="679947" cy="652506"/>
            <a:chOff x="3896486" y="3679569"/>
            <a:chExt cx="792294" cy="760319"/>
          </a:xfrm>
        </p:grpSpPr>
        <p:sp>
          <p:nvSpPr>
            <p:cNvPr id="616" name="Google Shape;616;p20"/>
            <p:cNvSpPr/>
            <p:nvPr/>
          </p:nvSpPr>
          <p:spPr>
            <a:xfrm>
              <a:off x="4023740" y="3792188"/>
              <a:ext cx="549116" cy="527138"/>
            </a:xfrm>
            <a:custGeom>
              <a:avLst/>
              <a:gdLst/>
              <a:ahLst/>
              <a:cxnLst/>
              <a:rect l="l" t="t" r="r" b="b"/>
              <a:pathLst>
                <a:path w="549116" h="527138" extrusionOk="0">
                  <a:moveTo>
                    <a:pt x="356330" y="0"/>
                  </a:moveTo>
                  <a:cubicBezTo>
                    <a:pt x="314420" y="41720"/>
                    <a:pt x="272034" y="83058"/>
                    <a:pt x="229267" y="123920"/>
                  </a:cubicBezTo>
                  <a:cubicBezTo>
                    <a:pt x="225457" y="127635"/>
                    <a:pt x="221266" y="131445"/>
                    <a:pt x="216122" y="132588"/>
                  </a:cubicBezTo>
                  <a:cubicBezTo>
                    <a:pt x="209740" y="134017"/>
                    <a:pt x="203263" y="131064"/>
                    <a:pt x="197263" y="128397"/>
                  </a:cubicBezTo>
                  <a:cubicBezTo>
                    <a:pt x="163449" y="113443"/>
                    <a:pt x="125635" y="105632"/>
                    <a:pt x="89154" y="111633"/>
                  </a:cubicBezTo>
                  <a:cubicBezTo>
                    <a:pt x="52673" y="117634"/>
                    <a:pt x="17812" y="138684"/>
                    <a:pt x="0" y="171069"/>
                  </a:cubicBezTo>
                  <a:lnTo>
                    <a:pt x="236220" y="393478"/>
                  </a:lnTo>
                  <a:cubicBezTo>
                    <a:pt x="274606" y="429673"/>
                    <a:pt x="313372" y="466154"/>
                    <a:pt x="343662" y="509302"/>
                  </a:cubicBezTo>
                  <a:cubicBezTo>
                    <a:pt x="348234" y="515779"/>
                    <a:pt x="352996" y="522732"/>
                    <a:pt x="360331" y="525685"/>
                  </a:cubicBezTo>
                  <a:cubicBezTo>
                    <a:pt x="375095" y="531590"/>
                    <a:pt x="390430" y="518446"/>
                    <a:pt x="399193" y="505206"/>
                  </a:cubicBezTo>
                  <a:cubicBezTo>
                    <a:pt x="435959" y="449485"/>
                    <a:pt x="430911" y="369570"/>
                    <a:pt x="387287" y="318992"/>
                  </a:cubicBezTo>
                  <a:cubicBezTo>
                    <a:pt x="441293" y="274320"/>
                    <a:pt x="495205" y="229457"/>
                    <a:pt x="549116" y="184499"/>
                  </a:cubicBezTo>
                  <a:cubicBezTo>
                    <a:pt x="487204" y="117729"/>
                    <a:pt x="422243" y="53816"/>
                    <a:pt x="356425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20"/>
            <p:cNvSpPr/>
            <p:nvPr/>
          </p:nvSpPr>
          <p:spPr>
            <a:xfrm>
              <a:off x="4372260" y="3679569"/>
              <a:ext cx="316520" cy="306768"/>
            </a:xfrm>
            <a:custGeom>
              <a:avLst/>
              <a:gdLst/>
              <a:ahLst/>
              <a:cxnLst/>
              <a:rect l="l" t="t" r="r" b="b"/>
              <a:pathLst>
                <a:path w="316520" h="306768" extrusionOk="0">
                  <a:moveTo>
                    <a:pt x="7429" y="113857"/>
                  </a:moveTo>
                  <a:cubicBezTo>
                    <a:pt x="3048" y="94998"/>
                    <a:pt x="-1334" y="75757"/>
                    <a:pt x="381" y="56422"/>
                  </a:cubicBezTo>
                  <a:cubicBezTo>
                    <a:pt x="2095" y="37086"/>
                    <a:pt x="10763" y="17464"/>
                    <a:pt x="27241" y="7273"/>
                  </a:cubicBezTo>
                  <a:cubicBezTo>
                    <a:pt x="52768" y="-8634"/>
                    <a:pt x="87630" y="3558"/>
                    <a:pt x="109251" y="24513"/>
                  </a:cubicBezTo>
                  <a:cubicBezTo>
                    <a:pt x="138302" y="52611"/>
                    <a:pt x="255841" y="139765"/>
                    <a:pt x="294513" y="203011"/>
                  </a:cubicBezTo>
                  <a:cubicBezTo>
                    <a:pt x="306895" y="223299"/>
                    <a:pt x="327660" y="259399"/>
                    <a:pt x="309181" y="277973"/>
                  </a:cubicBezTo>
                  <a:cubicBezTo>
                    <a:pt x="282892" y="304262"/>
                    <a:pt x="235362" y="314073"/>
                    <a:pt x="200501" y="3010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20"/>
            <p:cNvSpPr/>
            <p:nvPr/>
          </p:nvSpPr>
          <p:spPr>
            <a:xfrm>
              <a:off x="3896486" y="4104608"/>
              <a:ext cx="354806" cy="335280"/>
            </a:xfrm>
            <a:custGeom>
              <a:avLst/>
              <a:gdLst/>
              <a:ahLst/>
              <a:cxnLst/>
              <a:rect l="l" t="t" r="r" b="b"/>
              <a:pathLst>
                <a:path w="354806" h="335280" extrusionOk="0">
                  <a:moveTo>
                    <a:pt x="277463" y="0"/>
                  </a:moveTo>
                  <a:cubicBezTo>
                    <a:pt x="192786" y="114205"/>
                    <a:pt x="95917" y="230410"/>
                    <a:pt x="0" y="335280"/>
                  </a:cubicBezTo>
                  <a:cubicBezTo>
                    <a:pt x="129540" y="257842"/>
                    <a:pt x="243554" y="174784"/>
                    <a:pt x="354806" y="7277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20"/>
            <p:cNvSpPr/>
            <p:nvPr/>
          </p:nvSpPr>
          <p:spPr>
            <a:xfrm>
              <a:off x="4284249" y="3882485"/>
              <a:ext cx="66484" cy="74961"/>
            </a:xfrm>
            <a:custGeom>
              <a:avLst/>
              <a:gdLst/>
              <a:ahLst/>
              <a:cxnLst/>
              <a:rect l="l" t="t" r="r" b="b"/>
              <a:pathLst>
                <a:path w="66484" h="74961" extrusionOk="0">
                  <a:moveTo>
                    <a:pt x="0" y="74962"/>
                  </a:moveTo>
                  <a:cubicBezTo>
                    <a:pt x="16859" y="45911"/>
                    <a:pt x="39624" y="20288"/>
                    <a:pt x="6648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0" name="Google Shape;620;p20"/>
          <p:cNvGrpSpPr/>
          <p:nvPr/>
        </p:nvGrpSpPr>
        <p:grpSpPr>
          <a:xfrm rot="742108">
            <a:off x="1083385" y="1069488"/>
            <a:ext cx="741052" cy="743051"/>
            <a:chOff x="7970244" y="-543333"/>
            <a:chExt cx="741045" cy="743044"/>
          </a:xfrm>
        </p:grpSpPr>
        <p:sp>
          <p:nvSpPr>
            <p:cNvPr id="621" name="Google Shape;621;p20"/>
            <p:cNvSpPr/>
            <p:nvPr/>
          </p:nvSpPr>
          <p:spPr>
            <a:xfrm>
              <a:off x="8025585" y="-541714"/>
              <a:ext cx="684847" cy="707802"/>
            </a:xfrm>
            <a:custGeom>
              <a:avLst/>
              <a:gdLst/>
              <a:ahLst/>
              <a:cxnLst/>
              <a:rect l="l" t="t" r="r" b="b"/>
              <a:pathLst>
                <a:path w="684847" h="707802" extrusionOk="0">
                  <a:moveTo>
                    <a:pt x="212027" y="376333"/>
                  </a:moveTo>
                  <a:lnTo>
                    <a:pt x="169355" y="534924"/>
                  </a:lnTo>
                  <a:cubicBezTo>
                    <a:pt x="196691" y="530161"/>
                    <a:pt x="216789" y="507873"/>
                    <a:pt x="238125" y="490157"/>
                  </a:cubicBezTo>
                  <a:cubicBezTo>
                    <a:pt x="259461" y="472440"/>
                    <a:pt x="289656" y="458153"/>
                    <a:pt x="313944" y="471487"/>
                  </a:cubicBezTo>
                  <a:cubicBezTo>
                    <a:pt x="390525" y="542163"/>
                    <a:pt x="458914" y="621602"/>
                    <a:pt x="517493" y="707803"/>
                  </a:cubicBezTo>
                  <a:cubicBezTo>
                    <a:pt x="500158" y="645319"/>
                    <a:pt x="517589" y="579120"/>
                    <a:pt x="535305" y="516731"/>
                  </a:cubicBezTo>
                  <a:cubicBezTo>
                    <a:pt x="584073" y="344233"/>
                    <a:pt x="634460" y="172117"/>
                    <a:pt x="684848" y="0"/>
                  </a:cubicBezTo>
                  <a:cubicBezTo>
                    <a:pt x="522161" y="68675"/>
                    <a:pt x="350806" y="113919"/>
                    <a:pt x="180118" y="158972"/>
                  </a:cubicBezTo>
                  <a:lnTo>
                    <a:pt x="0" y="206502"/>
                  </a:lnTo>
                  <a:cubicBezTo>
                    <a:pt x="83534" y="240316"/>
                    <a:pt x="155639" y="301466"/>
                    <a:pt x="212027" y="37633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20"/>
            <p:cNvSpPr/>
            <p:nvPr/>
          </p:nvSpPr>
          <p:spPr>
            <a:xfrm>
              <a:off x="8239326" y="-543333"/>
              <a:ext cx="471963" cy="480440"/>
            </a:xfrm>
            <a:custGeom>
              <a:avLst/>
              <a:gdLst/>
              <a:ahLst/>
              <a:cxnLst/>
              <a:rect l="l" t="t" r="r" b="b"/>
              <a:pathLst>
                <a:path w="471963" h="480440" extrusionOk="0">
                  <a:moveTo>
                    <a:pt x="0" y="371380"/>
                  </a:moveTo>
                  <a:cubicBezTo>
                    <a:pt x="156210" y="246221"/>
                    <a:pt x="313563" y="122396"/>
                    <a:pt x="471964" y="0"/>
                  </a:cubicBezTo>
                  <a:cubicBezTo>
                    <a:pt x="355282" y="162877"/>
                    <a:pt x="238506" y="325850"/>
                    <a:pt x="110966" y="48044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20"/>
            <p:cNvSpPr/>
            <p:nvPr/>
          </p:nvSpPr>
          <p:spPr>
            <a:xfrm>
              <a:off x="7970244" y="166945"/>
              <a:ext cx="47815" cy="32766"/>
            </a:xfrm>
            <a:custGeom>
              <a:avLst/>
              <a:gdLst/>
              <a:ahLst/>
              <a:cxnLst/>
              <a:rect l="l" t="t" r="r" b="b"/>
              <a:pathLst>
                <a:path w="47815" h="32766" extrusionOk="0">
                  <a:moveTo>
                    <a:pt x="0" y="32766"/>
                  </a:moveTo>
                  <a:lnTo>
                    <a:pt x="47816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20"/>
            <p:cNvSpPr/>
            <p:nvPr/>
          </p:nvSpPr>
          <p:spPr>
            <a:xfrm>
              <a:off x="8088640" y="33595"/>
              <a:ext cx="52863" cy="52863"/>
            </a:xfrm>
            <a:custGeom>
              <a:avLst/>
              <a:gdLst/>
              <a:ahLst/>
              <a:cxnLst/>
              <a:rect l="l" t="t" r="r" b="b"/>
              <a:pathLst>
                <a:path w="52863" h="52863" extrusionOk="0">
                  <a:moveTo>
                    <a:pt x="0" y="52864"/>
                  </a:moveTo>
                  <a:lnTo>
                    <a:pt x="52864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2 Intro">
  <p:cSld name="CUSTOM_1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"/>
          <p:cNvSpPr/>
          <p:nvPr/>
        </p:nvSpPr>
        <p:spPr>
          <a:xfrm flipH="1">
            <a:off x="953130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p4"/>
          <p:cNvSpPr/>
          <p:nvPr/>
        </p:nvSpPr>
        <p:spPr>
          <a:xfrm>
            <a:off x="462403" y="589064"/>
            <a:ext cx="11267204" cy="5832335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4"/>
          <p:cNvSpPr txBox="1">
            <a:spLocks noGrp="1"/>
          </p:cNvSpPr>
          <p:nvPr>
            <p:ph type="title"/>
          </p:nvPr>
        </p:nvSpPr>
        <p:spPr>
          <a:xfrm>
            <a:off x="1107800" y="2014550"/>
            <a:ext cx="5322600" cy="883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ldrich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0"/>
              <a:buFont typeface="Abril Fatface"/>
              <a:buNone/>
              <a:defRPr sz="7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07" name="Google Shape;107;p4"/>
          <p:cNvSpPr txBox="1">
            <a:spLocks noGrp="1"/>
          </p:cNvSpPr>
          <p:nvPr>
            <p:ph type="body" idx="1"/>
          </p:nvPr>
        </p:nvSpPr>
        <p:spPr>
          <a:xfrm>
            <a:off x="1107775" y="2885450"/>
            <a:ext cx="5322600" cy="2235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pic>
        <p:nvPicPr>
          <p:cNvPr id="108" name="Google Shape;108;p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56788" y="-76188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sp>
        <p:nvSpPr>
          <p:cNvPr id="109" name="Google Shape;109;p4"/>
          <p:cNvSpPr/>
          <p:nvPr/>
        </p:nvSpPr>
        <p:spPr>
          <a:xfrm>
            <a:off x="10523938" y="1061050"/>
            <a:ext cx="600300" cy="7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0" name="Google Shape;110;p4"/>
          <p:cNvGrpSpPr/>
          <p:nvPr/>
        </p:nvGrpSpPr>
        <p:grpSpPr>
          <a:xfrm>
            <a:off x="10815985" y="3031813"/>
            <a:ext cx="788140" cy="2965544"/>
            <a:chOff x="8686327" y="1939200"/>
            <a:chExt cx="788140" cy="2965544"/>
          </a:xfrm>
        </p:grpSpPr>
        <p:sp>
          <p:nvSpPr>
            <p:cNvPr id="111" name="Google Shape;111;p4"/>
            <p:cNvSpPr/>
            <p:nvPr/>
          </p:nvSpPr>
          <p:spPr>
            <a:xfrm rot="10800000">
              <a:off x="8686327" y="4513840"/>
              <a:ext cx="202208" cy="390904"/>
            </a:xfrm>
            <a:custGeom>
              <a:avLst/>
              <a:gdLst/>
              <a:ahLst/>
              <a:cxnLst/>
              <a:rect l="l" t="t" r="r" b="b"/>
              <a:pathLst>
                <a:path w="202208" h="390904" extrusionOk="0">
                  <a:moveTo>
                    <a:pt x="202209" y="390904"/>
                  </a:moveTo>
                  <a:lnTo>
                    <a:pt x="63989" y="160091"/>
                  </a:lnTo>
                  <a:cubicBezTo>
                    <a:pt x="35526" y="112559"/>
                    <a:pt x="6356" y="63119"/>
                    <a:pt x="0" y="8029"/>
                  </a:cubicBezTo>
                  <a:cubicBezTo>
                    <a:pt x="5015" y="-1435"/>
                    <a:pt x="19211" y="-2142"/>
                    <a:pt x="28110" y="3862"/>
                  </a:cubicBezTo>
                  <a:cubicBezTo>
                    <a:pt x="37009" y="9865"/>
                    <a:pt x="41741" y="20106"/>
                    <a:pt x="46120" y="29853"/>
                  </a:cubicBezTo>
                  <a:cubicBezTo>
                    <a:pt x="100433" y="151404"/>
                    <a:pt x="154676" y="272885"/>
                    <a:pt x="202209" y="390904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4"/>
            <p:cNvSpPr/>
            <p:nvPr/>
          </p:nvSpPr>
          <p:spPr>
            <a:xfrm>
              <a:off x="9009593" y="4100995"/>
              <a:ext cx="403075" cy="194909"/>
            </a:xfrm>
            <a:custGeom>
              <a:avLst/>
              <a:gdLst/>
              <a:ahLst/>
              <a:cxnLst/>
              <a:rect l="l" t="t" r="r" b="b"/>
              <a:pathLst>
                <a:path w="403075" h="194909" extrusionOk="0">
                  <a:moveTo>
                    <a:pt x="70" y="71"/>
                  </a:moveTo>
                  <a:cubicBezTo>
                    <a:pt x="63071" y="63495"/>
                    <a:pt x="136736" y="116395"/>
                    <a:pt x="216970" y="155806"/>
                  </a:cubicBezTo>
                  <a:cubicBezTo>
                    <a:pt x="274814" y="184269"/>
                    <a:pt x="340993" y="206022"/>
                    <a:pt x="403075" y="188789"/>
                  </a:cubicBezTo>
                  <a:cubicBezTo>
                    <a:pt x="395800" y="160962"/>
                    <a:pt x="372281" y="139773"/>
                    <a:pt x="346219" y="127413"/>
                  </a:cubicBezTo>
                  <a:cubicBezTo>
                    <a:pt x="320158" y="115053"/>
                    <a:pt x="291483" y="110109"/>
                    <a:pt x="263372" y="103611"/>
                  </a:cubicBezTo>
                  <a:cubicBezTo>
                    <a:pt x="168943" y="81929"/>
                    <a:pt x="78750" y="4223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4"/>
            <p:cNvSpPr/>
            <p:nvPr/>
          </p:nvSpPr>
          <p:spPr>
            <a:xfrm flipH="1">
              <a:off x="9038010" y="3448295"/>
              <a:ext cx="436457" cy="94475"/>
            </a:xfrm>
            <a:custGeom>
              <a:avLst/>
              <a:gdLst/>
              <a:ahLst/>
              <a:cxnLst/>
              <a:rect l="l" t="t" r="r" b="b"/>
              <a:pathLst>
                <a:path w="436457" h="94475" extrusionOk="0">
                  <a:moveTo>
                    <a:pt x="436458" y="22343"/>
                  </a:moveTo>
                  <a:cubicBezTo>
                    <a:pt x="393657" y="46498"/>
                    <a:pt x="350079" y="70935"/>
                    <a:pt x="302194" y="81812"/>
                  </a:cubicBezTo>
                  <a:cubicBezTo>
                    <a:pt x="275708" y="87816"/>
                    <a:pt x="248516" y="89511"/>
                    <a:pt x="221395" y="91206"/>
                  </a:cubicBezTo>
                  <a:cubicBezTo>
                    <a:pt x="160372" y="95020"/>
                    <a:pt x="98078" y="98693"/>
                    <a:pt x="39103" y="82448"/>
                  </a:cubicBezTo>
                  <a:cubicBezTo>
                    <a:pt x="23777" y="78210"/>
                    <a:pt x="7038" y="71006"/>
                    <a:pt x="1600" y="56033"/>
                  </a:cubicBezTo>
                  <a:cubicBezTo>
                    <a:pt x="-3485" y="41907"/>
                    <a:pt x="4142" y="25592"/>
                    <a:pt x="16149" y="16552"/>
                  </a:cubicBezTo>
                  <a:cubicBezTo>
                    <a:pt x="28156" y="7511"/>
                    <a:pt x="43482" y="4263"/>
                    <a:pt x="58385" y="2426"/>
                  </a:cubicBezTo>
                  <a:cubicBezTo>
                    <a:pt x="180713" y="-12618"/>
                    <a:pt x="303324" y="48264"/>
                    <a:pt x="436458" y="22343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4"/>
            <p:cNvSpPr/>
            <p:nvPr/>
          </p:nvSpPr>
          <p:spPr>
            <a:xfrm>
              <a:off x="8981341" y="2513145"/>
              <a:ext cx="453529" cy="344228"/>
            </a:xfrm>
            <a:custGeom>
              <a:avLst/>
              <a:gdLst/>
              <a:ahLst/>
              <a:cxnLst/>
              <a:rect l="l" t="t" r="r" b="b"/>
              <a:pathLst>
                <a:path w="453529" h="344228" extrusionOk="0">
                  <a:moveTo>
                    <a:pt x="0" y="344228"/>
                  </a:moveTo>
                  <a:cubicBezTo>
                    <a:pt x="77691" y="207563"/>
                    <a:pt x="195075" y="93781"/>
                    <a:pt x="334142" y="20539"/>
                  </a:cubicBezTo>
                  <a:cubicBezTo>
                    <a:pt x="352435" y="10863"/>
                    <a:pt x="371716" y="1752"/>
                    <a:pt x="392340" y="198"/>
                  </a:cubicBezTo>
                  <a:cubicBezTo>
                    <a:pt x="412963" y="-1356"/>
                    <a:pt x="435493" y="6202"/>
                    <a:pt x="446582" y="23717"/>
                  </a:cubicBezTo>
                  <a:cubicBezTo>
                    <a:pt x="459083" y="43564"/>
                    <a:pt x="453504" y="70685"/>
                    <a:pt x="439449" y="89472"/>
                  </a:cubicBezTo>
                  <a:cubicBezTo>
                    <a:pt x="425394" y="108259"/>
                    <a:pt x="404558" y="120549"/>
                    <a:pt x="384288" y="132273"/>
                  </a:cubicBezTo>
                  <a:cubicBezTo>
                    <a:pt x="259629" y="204384"/>
                    <a:pt x="134052" y="274942"/>
                    <a:pt x="70" y="344228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4"/>
            <p:cNvSpPr/>
            <p:nvPr/>
          </p:nvSpPr>
          <p:spPr>
            <a:xfrm>
              <a:off x="8735767" y="1939200"/>
              <a:ext cx="143235" cy="437689"/>
            </a:xfrm>
            <a:custGeom>
              <a:avLst/>
              <a:gdLst/>
              <a:ahLst/>
              <a:cxnLst/>
              <a:rect l="l" t="t" r="r" b="b"/>
              <a:pathLst>
                <a:path w="143235" h="437689" extrusionOk="0">
                  <a:moveTo>
                    <a:pt x="0" y="437690"/>
                  </a:moveTo>
                  <a:cubicBezTo>
                    <a:pt x="7698" y="296998"/>
                    <a:pt x="40611" y="157649"/>
                    <a:pt x="96690" y="28329"/>
                  </a:cubicBezTo>
                  <a:cubicBezTo>
                    <a:pt x="103612" y="12296"/>
                    <a:pt x="119644" y="-6703"/>
                    <a:pt x="134617" y="2337"/>
                  </a:cubicBezTo>
                  <a:cubicBezTo>
                    <a:pt x="146271" y="9400"/>
                    <a:pt x="143940" y="26704"/>
                    <a:pt x="140126" y="39700"/>
                  </a:cubicBezTo>
                  <a:cubicBezTo>
                    <a:pt x="99657" y="177142"/>
                    <a:pt x="54242" y="313102"/>
                    <a:pt x="0" y="437619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" name="Google Shape;116;p4"/>
          <p:cNvGrpSpPr/>
          <p:nvPr/>
        </p:nvGrpSpPr>
        <p:grpSpPr>
          <a:xfrm rot="742108">
            <a:off x="828210" y="943750"/>
            <a:ext cx="741052" cy="743051"/>
            <a:chOff x="7970244" y="-543333"/>
            <a:chExt cx="741045" cy="743044"/>
          </a:xfrm>
        </p:grpSpPr>
        <p:sp>
          <p:nvSpPr>
            <p:cNvPr id="117" name="Google Shape;117;p4"/>
            <p:cNvSpPr/>
            <p:nvPr/>
          </p:nvSpPr>
          <p:spPr>
            <a:xfrm>
              <a:off x="8025585" y="-541714"/>
              <a:ext cx="684847" cy="707802"/>
            </a:xfrm>
            <a:custGeom>
              <a:avLst/>
              <a:gdLst/>
              <a:ahLst/>
              <a:cxnLst/>
              <a:rect l="l" t="t" r="r" b="b"/>
              <a:pathLst>
                <a:path w="684847" h="707802" extrusionOk="0">
                  <a:moveTo>
                    <a:pt x="212027" y="376333"/>
                  </a:moveTo>
                  <a:lnTo>
                    <a:pt x="169355" y="534924"/>
                  </a:lnTo>
                  <a:cubicBezTo>
                    <a:pt x="196691" y="530161"/>
                    <a:pt x="216789" y="507873"/>
                    <a:pt x="238125" y="490157"/>
                  </a:cubicBezTo>
                  <a:cubicBezTo>
                    <a:pt x="259461" y="472440"/>
                    <a:pt x="289656" y="458153"/>
                    <a:pt x="313944" y="471487"/>
                  </a:cubicBezTo>
                  <a:cubicBezTo>
                    <a:pt x="390525" y="542163"/>
                    <a:pt x="458914" y="621602"/>
                    <a:pt x="517493" y="707803"/>
                  </a:cubicBezTo>
                  <a:cubicBezTo>
                    <a:pt x="500158" y="645319"/>
                    <a:pt x="517589" y="579120"/>
                    <a:pt x="535305" y="516731"/>
                  </a:cubicBezTo>
                  <a:cubicBezTo>
                    <a:pt x="584073" y="344233"/>
                    <a:pt x="634460" y="172117"/>
                    <a:pt x="684848" y="0"/>
                  </a:cubicBezTo>
                  <a:cubicBezTo>
                    <a:pt x="522161" y="68675"/>
                    <a:pt x="350806" y="113919"/>
                    <a:pt x="180118" y="158972"/>
                  </a:cubicBezTo>
                  <a:lnTo>
                    <a:pt x="0" y="206502"/>
                  </a:lnTo>
                  <a:cubicBezTo>
                    <a:pt x="83534" y="240316"/>
                    <a:pt x="155639" y="301466"/>
                    <a:pt x="212027" y="37633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239326" y="-543333"/>
              <a:ext cx="471963" cy="480440"/>
            </a:xfrm>
            <a:custGeom>
              <a:avLst/>
              <a:gdLst/>
              <a:ahLst/>
              <a:cxnLst/>
              <a:rect l="l" t="t" r="r" b="b"/>
              <a:pathLst>
                <a:path w="471963" h="480440" extrusionOk="0">
                  <a:moveTo>
                    <a:pt x="0" y="371380"/>
                  </a:moveTo>
                  <a:cubicBezTo>
                    <a:pt x="156210" y="246221"/>
                    <a:pt x="313563" y="122396"/>
                    <a:pt x="471964" y="0"/>
                  </a:cubicBezTo>
                  <a:cubicBezTo>
                    <a:pt x="355282" y="162877"/>
                    <a:pt x="238506" y="325850"/>
                    <a:pt x="110966" y="48044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7970244" y="166945"/>
              <a:ext cx="47815" cy="32766"/>
            </a:xfrm>
            <a:custGeom>
              <a:avLst/>
              <a:gdLst/>
              <a:ahLst/>
              <a:cxnLst/>
              <a:rect l="l" t="t" r="r" b="b"/>
              <a:pathLst>
                <a:path w="47815" h="32766" extrusionOk="0">
                  <a:moveTo>
                    <a:pt x="0" y="32766"/>
                  </a:moveTo>
                  <a:lnTo>
                    <a:pt x="47816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088640" y="33595"/>
              <a:ext cx="52863" cy="52863"/>
            </a:xfrm>
            <a:custGeom>
              <a:avLst/>
              <a:gdLst/>
              <a:ahLst/>
              <a:cxnLst/>
              <a:rect l="l" t="t" r="r" b="b"/>
              <a:pathLst>
                <a:path w="52863" h="52863" extrusionOk="0">
                  <a:moveTo>
                    <a:pt x="0" y="52864"/>
                  </a:moveTo>
                  <a:lnTo>
                    <a:pt x="52864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1" name="Google Shape;121;p4"/>
          <p:cNvGrpSpPr/>
          <p:nvPr/>
        </p:nvGrpSpPr>
        <p:grpSpPr>
          <a:xfrm>
            <a:off x="6351594" y="5440918"/>
            <a:ext cx="718538" cy="497904"/>
            <a:chOff x="9711053" y="4291818"/>
            <a:chExt cx="718538" cy="497904"/>
          </a:xfrm>
        </p:grpSpPr>
        <p:sp>
          <p:nvSpPr>
            <p:cNvPr id="122" name="Google Shape;122;p4"/>
            <p:cNvSpPr/>
            <p:nvPr/>
          </p:nvSpPr>
          <p:spPr>
            <a:xfrm>
              <a:off x="9711053" y="4291818"/>
              <a:ext cx="718538" cy="497904"/>
            </a:xfrm>
            <a:custGeom>
              <a:avLst/>
              <a:gdLst/>
              <a:ahLst/>
              <a:cxnLst/>
              <a:rect l="l" t="t" r="r" b="b"/>
              <a:pathLst>
                <a:path w="718538" h="497904" extrusionOk="0">
                  <a:moveTo>
                    <a:pt x="269710" y="428548"/>
                  </a:moveTo>
                  <a:cubicBezTo>
                    <a:pt x="180366" y="420213"/>
                    <a:pt x="97519" y="388713"/>
                    <a:pt x="44336" y="316390"/>
                  </a:cubicBezTo>
                  <a:cubicBezTo>
                    <a:pt x="-62948" y="170543"/>
                    <a:pt x="55777" y="74700"/>
                    <a:pt x="74706" y="59445"/>
                  </a:cubicBezTo>
                  <a:cubicBezTo>
                    <a:pt x="126970" y="17279"/>
                    <a:pt x="280940" y="-18459"/>
                    <a:pt x="534778" y="10499"/>
                  </a:cubicBezTo>
                  <a:cubicBezTo>
                    <a:pt x="570304" y="14525"/>
                    <a:pt x="702096" y="55560"/>
                    <a:pt x="717563" y="186222"/>
                  </a:cubicBezTo>
                  <a:cubicBezTo>
                    <a:pt x="721590" y="220477"/>
                    <a:pt x="724697" y="412586"/>
                    <a:pt x="475097" y="434975"/>
                  </a:cubicBezTo>
                  <a:cubicBezTo>
                    <a:pt x="453485" y="436882"/>
                    <a:pt x="431802" y="437588"/>
                    <a:pt x="410401" y="440696"/>
                  </a:cubicBezTo>
                  <a:cubicBezTo>
                    <a:pt x="360538" y="447900"/>
                    <a:pt x="313712" y="469865"/>
                    <a:pt x="271758" y="497904"/>
                  </a:cubicBezTo>
                  <a:cubicBezTo>
                    <a:pt x="272818" y="473184"/>
                    <a:pt x="265684" y="448535"/>
                    <a:pt x="269781" y="42854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9859283" y="4392752"/>
              <a:ext cx="426806" cy="10987"/>
            </a:xfrm>
            <a:custGeom>
              <a:avLst/>
              <a:gdLst/>
              <a:ahLst/>
              <a:cxnLst/>
              <a:rect l="l" t="t" r="r" b="b"/>
              <a:pathLst>
                <a:path w="426806" h="10987" extrusionOk="0">
                  <a:moveTo>
                    <a:pt x="0" y="10987"/>
                  </a:moveTo>
                  <a:cubicBezTo>
                    <a:pt x="142033" y="1735"/>
                    <a:pt x="284491" y="-1655"/>
                    <a:pt x="426807" y="74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9859283" y="4441526"/>
              <a:ext cx="441991" cy="20129"/>
            </a:xfrm>
            <a:custGeom>
              <a:avLst/>
              <a:gdLst/>
              <a:ahLst/>
              <a:cxnLst/>
              <a:rect l="l" t="t" r="r" b="b"/>
              <a:pathLst>
                <a:path w="441991" h="20129" extrusionOk="0">
                  <a:moveTo>
                    <a:pt x="0" y="20129"/>
                  </a:moveTo>
                  <a:cubicBezTo>
                    <a:pt x="147119" y="10100"/>
                    <a:pt x="294520" y="3390"/>
                    <a:pt x="44199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9861119" y="4501701"/>
              <a:ext cx="440861" cy="18433"/>
            </a:xfrm>
            <a:custGeom>
              <a:avLst/>
              <a:gdLst/>
              <a:ahLst/>
              <a:cxnLst/>
              <a:rect l="l" t="t" r="r" b="b"/>
              <a:pathLst>
                <a:path w="440861" h="18433" extrusionOk="0">
                  <a:moveTo>
                    <a:pt x="0" y="18434"/>
                  </a:moveTo>
                  <a:cubicBezTo>
                    <a:pt x="146766" y="9040"/>
                    <a:pt x="293813" y="2896"/>
                    <a:pt x="44086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9861966" y="4555943"/>
              <a:ext cx="447076" cy="24932"/>
            </a:xfrm>
            <a:custGeom>
              <a:avLst/>
              <a:gdLst/>
              <a:ahLst/>
              <a:cxnLst/>
              <a:rect l="l" t="t" r="r" b="b"/>
              <a:pathLst>
                <a:path w="447076" h="24932" extrusionOk="0">
                  <a:moveTo>
                    <a:pt x="0" y="24932"/>
                  </a:moveTo>
                  <a:cubicBezTo>
                    <a:pt x="148390" y="8264"/>
                    <a:pt x="297769" y="-70"/>
                    <a:pt x="44707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7" name="Google Shape;127;p4"/>
          <p:cNvSpPr/>
          <p:nvPr/>
        </p:nvSpPr>
        <p:spPr>
          <a:xfrm rot="9520326">
            <a:off x="6364803" y="1001323"/>
            <a:ext cx="1007564" cy="627897"/>
          </a:xfrm>
          <a:custGeom>
            <a:avLst/>
            <a:gdLst/>
            <a:ahLst/>
            <a:cxnLst/>
            <a:rect l="l" t="t" r="r" b="b"/>
            <a:pathLst>
              <a:path w="618491" h="385433" extrusionOk="0">
                <a:moveTo>
                  <a:pt x="0" y="190908"/>
                </a:moveTo>
                <a:cubicBezTo>
                  <a:pt x="30794" y="254191"/>
                  <a:pt x="58763" y="318887"/>
                  <a:pt x="83836" y="384712"/>
                </a:cubicBezTo>
                <a:cubicBezTo>
                  <a:pt x="170143" y="390221"/>
                  <a:pt x="256239" y="363665"/>
                  <a:pt x="332376" y="322700"/>
                </a:cubicBezTo>
                <a:cubicBezTo>
                  <a:pt x="471443" y="247834"/>
                  <a:pt x="556974" y="149449"/>
                  <a:pt x="575267" y="123811"/>
                </a:cubicBezTo>
                <a:cubicBezTo>
                  <a:pt x="596879" y="157854"/>
                  <a:pt x="601117" y="163645"/>
                  <a:pt x="618491" y="179678"/>
                </a:cubicBezTo>
                <a:lnTo>
                  <a:pt x="616796" y="0"/>
                </a:lnTo>
                <a:cubicBezTo>
                  <a:pt x="556974" y="7416"/>
                  <a:pt x="496446" y="8758"/>
                  <a:pt x="436341" y="4097"/>
                </a:cubicBezTo>
                <a:cubicBezTo>
                  <a:pt x="455481" y="19917"/>
                  <a:pt x="470666" y="40329"/>
                  <a:pt x="480343" y="63142"/>
                </a:cubicBezTo>
                <a:cubicBezTo>
                  <a:pt x="396436" y="122540"/>
                  <a:pt x="308151" y="183704"/>
                  <a:pt x="206305" y="197759"/>
                </a:cubicBezTo>
                <a:cubicBezTo>
                  <a:pt x="143305" y="206446"/>
                  <a:pt x="47603" y="193945"/>
                  <a:pt x="0" y="190908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28" name="Google Shape;128;p4"/>
          <p:cNvGrpSpPr/>
          <p:nvPr/>
        </p:nvGrpSpPr>
        <p:grpSpPr>
          <a:xfrm rot="8833535">
            <a:off x="1821778" y="4894042"/>
            <a:ext cx="2273755" cy="966829"/>
            <a:chOff x="4590347" y="1490179"/>
            <a:chExt cx="1314037" cy="558745"/>
          </a:xfrm>
        </p:grpSpPr>
        <p:sp>
          <p:nvSpPr>
            <p:cNvPr id="129" name="Google Shape;129;p4"/>
            <p:cNvSpPr/>
            <p:nvPr/>
          </p:nvSpPr>
          <p:spPr>
            <a:xfrm>
              <a:off x="4590347" y="1490179"/>
              <a:ext cx="1314037" cy="558745"/>
            </a:xfrm>
            <a:custGeom>
              <a:avLst/>
              <a:gdLst/>
              <a:ahLst/>
              <a:cxnLst/>
              <a:rect l="l" t="t" r="r" b="b"/>
              <a:pathLst>
                <a:path w="1314037" h="558745" extrusionOk="0">
                  <a:moveTo>
                    <a:pt x="0" y="154469"/>
                  </a:moveTo>
                  <a:cubicBezTo>
                    <a:pt x="107637" y="99520"/>
                    <a:pt x="220996" y="55801"/>
                    <a:pt x="337674" y="24160"/>
                  </a:cubicBezTo>
                  <a:cubicBezTo>
                    <a:pt x="386478" y="10953"/>
                    <a:pt x="436412" y="-277"/>
                    <a:pt x="486981" y="5"/>
                  </a:cubicBezTo>
                  <a:cubicBezTo>
                    <a:pt x="561000" y="429"/>
                    <a:pt x="632476" y="25290"/>
                    <a:pt x="702256" y="49869"/>
                  </a:cubicBezTo>
                  <a:cubicBezTo>
                    <a:pt x="726764" y="58485"/>
                    <a:pt x="751908" y="67526"/>
                    <a:pt x="771119" y="84900"/>
                  </a:cubicBezTo>
                  <a:cubicBezTo>
                    <a:pt x="794355" y="105948"/>
                    <a:pt x="806151" y="137024"/>
                    <a:pt x="811871" y="167888"/>
                  </a:cubicBezTo>
                  <a:cubicBezTo>
                    <a:pt x="820488" y="214786"/>
                    <a:pt x="811024" y="272701"/>
                    <a:pt x="768082" y="293324"/>
                  </a:cubicBezTo>
                  <a:cubicBezTo>
                    <a:pt x="714828" y="318821"/>
                    <a:pt x="649992" y="256809"/>
                    <a:pt x="659879" y="198612"/>
                  </a:cubicBezTo>
                  <a:cubicBezTo>
                    <a:pt x="669767" y="140414"/>
                    <a:pt x="731497" y="101992"/>
                    <a:pt x="790542" y="100721"/>
                  </a:cubicBezTo>
                  <a:cubicBezTo>
                    <a:pt x="849587" y="99450"/>
                    <a:pt x="905312" y="126853"/>
                    <a:pt x="955458" y="157930"/>
                  </a:cubicBezTo>
                  <a:cubicBezTo>
                    <a:pt x="1110134" y="253702"/>
                    <a:pt x="1239243" y="392910"/>
                    <a:pt x="1314038" y="5587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4590347" y="1552973"/>
              <a:ext cx="115830" cy="139490"/>
            </a:xfrm>
            <a:custGeom>
              <a:avLst/>
              <a:gdLst/>
              <a:ahLst/>
              <a:cxnLst/>
              <a:rect l="l" t="t" r="r" b="b"/>
              <a:pathLst>
                <a:path w="115830" h="139490" extrusionOk="0">
                  <a:moveTo>
                    <a:pt x="115830" y="139491"/>
                  </a:moveTo>
                  <a:lnTo>
                    <a:pt x="0" y="91605"/>
                  </a:lnTo>
                  <a:lnTo>
                    <a:pt x="6533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1" name="Google Shape;131;p4"/>
          <p:cNvGrpSpPr/>
          <p:nvPr/>
        </p:nvGrpSpPr>
        <p:grpSpPr>
          <a:xfrm rot="869819">
            <a:off x="10404787" y="847333"/>
            <a:ext cx="838597" cy="935870"/>
            <a:chOff x="5932213" y="4153080"/>
            <a:chExt cx="714761" cy="797669"/>
          </a:xfrm>
        </p:grpSpPr>
        <p:sp>
          <p:nvSpPr>
            <p:cNvPr id="132" name="Google Shape;132;p4"/>
            <p:cNvSpPr/>
            <p:nvPr/>
          </p:nvSpPr>
          <p:spPr>
            <a:xfrm>
              <a:off x="6140446" y="4442969"/>
              <a:ext cx="302911" cy="462703"/>
            </a:xfrm>
            <a:custGeom>
              <a:avLst/>
              <a:gdLst/>
              <a:ahLst/>
              <a:cxnLst/>
              <a:rect l="l" t="t" r="r" b="b"/>
              <a:pathLst>
                <a:path w="302911" h="462703" extrusionOk="0">
                  <a:moveTo>
                    <a:pt x="140740" y="462655"/>
                  </a:moveTo>
                  <a:cubicBezTo>
                    <a:pt x="129652" y="463361"/>
                    <a:pt x="119693" y="456369"/>
                    <a:pt x="117716" y="446340"/>
                  </a:cubicBezTo>
                  <a:cubicBezTo>
                    <a:pt x="110794" y="411873"/>
                    <a:pt x="93278" y="335312"/>
                    <a:pt x="67569" y="296537"/>
                  </a:cubicBezTo>
                  <a:cubicBezTo>
                    <a:pt x="33739" y="245614"/>
                    <a:pt x="-3483" y="191301"/>
                    <a:pt x="261" y="131832"/>
                  </a:cubicBezTo>
                  <a:cubicBezTo>
                    <a:pt x="3015" y="88325"/>
                    <a:pt x="29501" y="46584"/>
                    <a:pt x="69477" y="22641"/>
                  </a:cubicBezTo>
                  <a:cubicBezTo>
                    <a:pt x="109523" y="-1231"/>
                    <a:pt x="162070" y="-6670"/>
                    <a:pt x="206919" y="8445"/>
                  </a:cubicBezTo>
                  <a:cubicBezTo>
                    <a:pt x="223234" y="13954"/>
                    <a:pt x="238561" y="22005"/>
                    <a:pt x="251274" y="32812"/>
                  </a:cubicBezTo>
                  <a:cubicBezTo>
                    <a:pt x="275075" y="52940"/>
                    <a:pt x="288706" y="81333"/>
                    <a:pt x="296052" y="110220"/>
                  </a:cubicBezTo>
                  <a:cubicBezTo>
                    <a:pt x="308694" y="160154"/>
                    <a:pt x="303750" y="213620"/>
                    <a:pt x="282138" y="260941"/>
                  </a:cubicBezTo>
                  <a:cubicBezTo>
                    <a:pt x="269919" y="287709"/>
                    <a:pt x="252474" y="312641"/>
                    <a:pt x="243858" y="340609"/>
                  </a:cubicBezTo>
                  <a:cubicBezTo>
                    <a:pt x="236018" y="366247"/>
                    <a:pt x="238561" y="411096"/>
                    <a:pt x="240891" y="436664"/>
                  </a:cubicBezTo>
                  <a:cubicBezTo>
                    <a:pt x="241880" y="447399"/>
                    <a:pt x="233051" y="456722"/>
                    <a:pt x="221327" y="457428"/>
                  </a:cubicBezTo>
                  <a:lnTo>
                    <a:pt x="140740" y="462513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4"/>
            <p:cNvSpPr/>
            <p:nvPr/>
          </p:nvSpPr>
          <p:spPr>
            <a:xfrm>
              <a:off x="6204765" y="4536238"/>
              <a:ext cx="162465" cy="244655"/>
            </a:xfrm>
            <a:custGeom>
              <a:avLst/>
              <a:gdLst/>
              <a:ahLst/>
              <a:cxnLst/>
              <a:rect l="l" t="t" r="r" b="b"/>
              <a:pathLst>
                <a:path w="162465" h="244655" extrusionOk="0">
                  <a:moveTo>
                    <a:pt x="72537" y="244656"/>
                  </a:moveTo>
                  <a:cubicBezTo>
                    <a:pt x="75363" y="183421"/>
                    <a:pt x="65687" y="121622"/>
                    <a:pt x="44145" y="64201"/>
                  </a:cubicBezTo>
                  <a:cubicBezTo>
                    <a:pt x="40896" y="55655"/>
                    <a:pt x="37152" y="46756"/>
                    <a:pt x="30090" y="40964"/>
                  </a:cubicBezTo>
                  <a:cubicBezTo>
                    <a:pt x="23027" y="35173"/>
                    <a:pt x="11585" y="33619"/>
                    <a:pt x="5017" y="40046"/>
                  </a:cubicBezTo>
                  <a:cubicBezTo>
                    <a:pt x="1415" y="43577"/>
                    <a:pt x="-68" y="48804"/>
                    <a:pt x="2" y="53819"/>
                  </a:cubicBezTo>
                  <a:cubicBezTo>
                    <a:pt x="214" y="65402"/>
                    <a:pt x="8054" y="75784"/>
                    <a:pt x="17942" y="81787"/>
                  </a:cubicBezTo>
                  <a:cubicBezTo>
                    <a:pt x="27830" y="87791"/>
                    <a:pt x="39483" y="90051"/>
                    <a:pt x="50925" y="91534"/>
                  </a:cubicBezTo>
                  <a:cubicBezTo>
                    <a:pt x="58765" y="92523"/>
                    <a:pt x="67099" y="93159"/>
                    <a:pt x="74232" y="89768"/>
                  </a:cubicBezTo>
                  <a:cubicBezTo>
                    <a:pt x="86734" y="83836"/>
                    <a:pt x="90972" y="68439"/>
                    <a:pt x="93796" y="54878"/>
                  </a:cubicBezTo>
                  <a:cubicBezTo>
                    <a:pt x="95915" y="44849"/>
                    <a:pt x="97964" y="34608"/>
                    <a:pt x="96622" y="24437"/>
                  </a:cubicBezTo>
                  <a:cubicBezTo>
                    <a:pt x="95280" y="14267"/>
                    <a:pt x="89700" y="4096"/>
                    <a:pt x="80307" y="0"/>
                  </a:cubicBezTo>
                  <a:cubicBezTo>
                    <a:pt x="65404" y="17304"/>
                    <a:pt x="65969" y="45838"/>
                    <a:pt x="81507" y="62576"/>
                  </a:cubicBezTo>
                  <a:cubicBezTo>
                    <a:pt x="97046" y="79315"/>
                    <a:pt x="125508" y="81929"/>
                    <a:pt x="143872" y="68368"/>
                  </a:cubicBezTo>
                  <a:cubicBezTo>
                    <a:pt x="162235" y="54808"/>
                    <a:pt x="168027" y="26839"/>
                    <a:pt x="156585" y="7063"/>
                  </a:cubicBezTo>
                  <a:cubicBezTo>
                    <a:pt x="155172" y="4591"/>
                    <a:pt x="152983" y="1977"/>
                    <a:pt x="150158" y="2048"/>
                  </a:cubicBezTo>
                  <a:cubicBezTo>
                    <a:pt x="148180" y="2048"/>
                    <a:pt x="146485" y="3461"/>
                    <a:pt x="145073" y="4803"/>
                  </a:cubicBezTo>
                  <a:cubicBezTo>
                    <a:pt x="130382" y="18999"/>
                    <a:pt x="127274" y="41035"/>
                    <a:pt x="125226" y="61376"/>
                  </a:cubicBezTo>
                  <a:cubicBezTo>
                    <a:pt x="119223" y="122610"/>
                    <a:pt x="116680" y="187023"/>
                    <a:pt x="142389" y="24296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6237962" y="4782446"/>
              <a:ext cx="141256" cy="5934"/>
            </a:xfrm>
            <a:custGeom>
              <a:avLst/>
              <a:gdLst/>
              <a:ahLst/>
              <a:cxnLst/>
              <a:rect l="l" t="t" r="r" b="b"/>
              <a:pathLst>
                <a:path w="141256" h="5934" extrusionOk="0">
                  <a:moveTo>
                    <a:pt x="0" y="5934"/>
                  </a:moveTo>
                  <a:cubicBezTo>
                    <a:pt x="46968" y="1909"/>
                    <a:pt x="94077" y="-69"/>
                    <a:pt x="141256" y="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4"/>
            <p:cNvSpPr/>
            <p:nvPr/>
          </p:nvSpPr>
          <p:spPr>
            <a:xfrm>
              <a:off x="6244177" y="4807380"/>
              <a:ext cx="130662" cy="5156"/>
            </a:xfrm>
            <a:custGeom>
              <a:avLst/>
              <a:gdLst/>
              <a:ahLst/>
              <a:cxnLst/>
              <a:rect l="l" t="t" r="r" b="b"/>
              <a:pathLst>
                <a:path w="130662" h="5156" extrusionOk="0">
                  <a:moveTo>
                    <a:pt x="0" y="5156"/>
                  </a:moveTo>
                  <a:lnTo>
                    <a:pt x="130662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4"/>
            <p:cNvSpPr/>
            <p:nvPr/>
          </p:nvSpPr>
          <p:spPr>
            <a:xfrm>
              <a:off x="6269109" y="4834857"/>
              <a:ext cx="109968" cy="3740"/>
            </a:xfrm>
            <a:custGeom>
              <a:avLst/>
              <a:gdLst/>
              <a:ahLst/>
              <a:cxnLst/>
              <a:rect l="l" t="t" r="r" b="b"/>
              <a:pathLst>
                <a:path w="109968" h="3740" extrusionOk="0">
                  <a:moveTo>
                    <a:pt x="0" y="3741"/>
                  </a:moveTo>
                  <a:cubicBezTo>
                    <a:pt x="36162" y="280"/>
                    <a:pt x="73241" y="-780"/>
                    <a:pt x="109968" y="56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4"/>
            <p:cNvSpPr/>
            <p:nvPr/>
          </p:nvSpPr>
          <p:spPr>
            <a:xfrm>
              <a:off x="6252511" y="4861622"/>
              <a:ext cx="113217" cy="4750"/>
            </a:xfrm>
            <a:custGeom>
              <a:avLst/>
              <a:gdLst/>
              <a:ahLst/>
              <a:cxnLst/>
              <a:rect l="l" t="t" r="r" b="b"/>
              <a:pathLst>
                <a:path w="113217" h="4750" extrusionOk="0">
                  <a:moveTo>
                    <a:pt x="0" y="4096"/>
                  </a:moveTo>
                  <a:cubicBezTo>
                    <a:pt x="37857" y="5721"/>
                    <a:pt x="75996" y="4308"/>
                    <a:pt x="11321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4"/>
            <p:cNvSpPr/>
            <p:nvPr/>
          </p:nvSpPr>
          <p:spPr>
            <a:xfrm>
              <a:off x="6283023" y="4900609"/>
              <a:ext cx="82633" cy="50140"/>
            </a:xfrm>
            <a:custGeom>
              <a:avLst/>
              <a:gdLst/>
              <a:ahLst/>
              <a:cxnLst/>
              <a:rect l="l" t="t" r="r" b="b"/>
              <a:pathLst>
                <a:path w="82633" h="50140" extrusionOk="0">
                  <a:moveTo>
                    <a:pt x="0" y="7840"/>
                  </a:moveTo>
                  <a:cubicBezTo>
                    <a:pt x="1766" y="21118"/>
                    <a:pt x="4238" y="35879"/>
                    <a:pt x="14761" y="44143"/>
                  </a:cubicBezTo>
                  <a:cubicBezTo>
                    <a:pt x="26203" y="53113"/>
                    <a:pt x="42942" y="50852"/>
                    <a:pt x="56220" y="44990"/>
                  </a:cubicBezTo>
                  <a:cubicBezTo>
                    <a:pt x="65049" y="41106"/>
                    <a:pt x="73524" y="35526"/>
                    <a:pt x="78539" y="27262"/>
                  </a:cubicBezTo>
                  <a:cubicBezTo>
                    <a:pt x="83553" y="18999"/>
                    <a:pt x="84401" y="7699"/>
                    <a:pt x="7860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4"/>
            <p:cNvSpPr/>
            <p:nvPr/>
          </p:nvSpPr>
          <p:spPr>
            <a:xfrm>
              <a:off x="5981441" y="4729830"/>
              <a:ext cx="80868" cy="47956"/>
            </a:xfrm>
            <a:custGeom>
              <a:avLst/>
              <a:gdLst/>
              <a:ahLst/>
              <a:cxnLst/>
              <a:rect l="l" t="t" r="r" b="b"/>
              <a:pathLst>
                <a:path w="80868" h="47956" extrusionOk="0">
                  <a:moveTo>
                    <a:pt x="0" y="47956"/>
                  </a:moveTo>
                  <a:cubicBezTo>
                    <a:pt x="26627" y="31430"/>
                    <a:pt x="53607" y="15397"/>
                    <a:pt x="8086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4"/>
            <p:cNvSpPr/>
            <p:nvPr/>
          </p:nvSpPr>
          <p:spPr>
            <a:xfrm>
              <a:off x="5932213" y="4591823"/>
              <a:ext cx="84330" cy="7486"/>
            </a:xfrm>
            <a:custGeom>
              <a:avLst/>
              <a:gdLst/>
              <a:ahLst/>
              <a:cxnLst/>
              <a:rect l="l" t="t" r="r" b="b"/>
              <a:pathLst>
                <a:path w="84330" h="7486" extrusionOk="0">
                  <a:moveTo>
                    <a:pt x="0" y="7487"/>
                  </a:moveTo>
                  <a:lnTo>
                    <a:pt x="8433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4"/>
            <p:cNvSpPr/>
            <p:nvPr/>
          </p:nvSpPr>
          <p:spPr>
            <a:xfrm>
              <a:off x="5979110" y="4302529"/>
              <a:ext cx="85954" cy="51629"/>
            </a:xfrm>
            <a:custGeom>
              <a:avLst/>
              <a:gdLst/>
              <a:ahLst/>
              <a:cxnLst/>
              <a:rect l="l" t="t" r="r" b="b"/>
              <a:pathLst>
                <a:path w="85954" h="51629" extrusionOk="0">
                  <a:moveTo>
                    <a:pt x="85954" y="51629"/>
                  </a:moveTo>
                  <a:cubicBezTo>
                    <a:pt x="56432" y="35950"/>
                    <a:pt x="27686" y="18717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4"/>
            <p:cNvSpPr/>
            <p:nvPr/>
          </p:nvSpPr>
          <p:spPr>
            <a:xfrm>
              <a:off x="6260182" y="4153080"/>
              <a:ext cx="7019" cy="103187"/>
            </a:xfrm>
            <a:custGeom>
              <a:avLst/>
              <a:gdLst/>
              <a:ahLst/>
              <a:cxnLst/>
              <a:rect l="l" t="t" r="r" b="b"/>
              <a:pathLst>
                <a:path w="7019" h="103187" extrusionOk="0">
                  <a:moveTo>
                    <a:pt x="7020" y="103188"/>
                  </a:moveTo>
                  <a:cubicBezTo>
                    <a:pt x="1017" y="69216"/>
                    <a:pt x="-1173" y="34537"/>
                    <a:pt x="593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4"/>
            <p:cNvSpPr/>
            <p:nvPr/>
          </p:nvSpPr>
          <p:spPr>
            <a:xfrm>
              <a:off x="6450059" y="4228511"/>
              <a:ext cx="68368" cy="90969"/>
            </a:xfrm>
            <a:custGeom>
              <a:avLst/>
              <a:gdLst/>
              <a:ahLst/>
              <a:cxnLst/>
              <a:rect l="l" t="t" r="r" b="b"/>
              <a:pathLst>
                <a:path w="68368" h="90969" extrusionOk="0">
                  <a:moveTo>
                    <a:pt x="0" y="90969"/>
                  </a:moveTo>
                  <a:lnTo>
                    <a:pt x="68368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4"/>
            <p:cNvSpPr/>
            <p:nvPr/>
          </p:nvSpPr>
          <p:spPr>
            <a:xfrm>
              <a:off x="6532270" y="4394417"/>
              <a:ext cx="102340" cy="33195"/>
            </a:xfrm>
            <a:custGeom>
              <a:avLst/>
              <a:gdLst/>
              <a:ahLst/>
              <a:cxnLst/>
              <a:rect l="l" t="t" r="r" b="b"/>
              <a:pathLst>
                <a:path w="102340" h="33195" extrusionOk="0">
                  <a:moveTo>
                    <a:pt x="0" y="33195"/>
                  </a:moveTo>
                  <a:cubicBezTo>
                    <a:pt x="19776" y="29805"/>
                    <a:pt x="38775" y="22954"/>
                    <a:pt x="57703" y="16103"/>
                  </a:cubicBezTo>
                  <a:lnTo>
                    <a:pt x="10234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4"/>
            <p:cNvSpPr/>
            <p:nvPr/>
          </p:nvSpPr>
          <p:spPr>
            <a:xfrm>
              <a:off x="6565395" y="4557475"/>
              <a:ext cx="81579" cy="4259"/>
            </a:xfrm>
            <a:custGeom>
              <a:avLst/>
              <a:gdLst/>
              <a:ahLst/>
              <a:cxnLst/>
              <a:rect l="l" t="t" r="r" b="b"/>
              <a:pathLst>
                <a:path w="81579" h="4259" extrusionOk="0">
                  <a:moveTo>
                    <a:pt x="0" y="4260"/>
                  </a:moveTo>
                  <a:lnTo>
                    <a:pt x="78397" y="2776"/>
                  </a:lnTo>
                  <a:cubicBezTo>
                    <a:pt x="79598" y="2776"/>
                    <a:pt x="81010" y="2565"/>
                    <a:pt x="81505" y="1505"/>
                  </a:cubicBezTo>
                  <a:cubicBezTo>
                    <a:pt x="81999" y="446"/>
                    <a:pt x="79881" y="-684"/>
                    <a:pt x="79739" y="51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4"/>
            <p:cNvSpPr/>
            <p:nvPr/>
          </p:nvSpPr>
          <p:spPr>
            <a:xfrm>
              <a:off x="6548585" y="4692892"/>
              <a:ext cx="97325" cy="45272"/>
            </a:xfrm>
            <a:custGeom>
              <a:avLst/>
              <a:gdLst/>
              <a:ahLst/>
              <a:cxnLst/>
              <a:rect l="l" t="t" r="r" b="b"/>
              <a:pathLst>
                <a:path w="97325" h="45272" extrusionOk="0">
                  <a:moveTo>
                    <a:pt x="0" y="0"/>
                  </a:moveTo>
                  <a:cubicBezTo>
                    <a:pt x="33336" y="13137"/>
                    <a:pt x="65826" y="28251"/>
                    <a:pt x="97325" y="45273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3 Talking Points">
  <p:cSld name="CUSTOM_2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5"/>
          <p:cNvSpPr/>
          <p:nvPr/>
        </p:nvSpPr>
        <p:spPr>
          <a:xfrm>
            <a:off x="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5"/>
          <p:cNvSpPr/>
          <p:nvPr/>
        </p:nvSpPr>
        <p:spPr>
          <a:xfrm>
            <a:off x="462403" y="589064"/>
            <a:ext cx="11267100" cy="5832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0" name="Google Shape;150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56788" y="-76188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sp>
        <p:nvSpPr>
          <p:cNvPr id="151" name="Google Shape;151;p5"/>
          <p:cNvSpPr txBox="1">
            <a:spLocks noGrp="1"/>
          </p:cNvSpPr>
          <p:nvPr>
            <p:ph type="title"/>
          </p:nvPr>
        </p:nvSpPr>
        <p:spPr>
          <a:xfrm>
            <a:off x="837275" y="1101675"/>
            <a:ext cx="105318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2" name="Google Shape;152;p5"/>
          <p:cNvSpPr txBox="1">
            <a:spLocks noGrp="1"/>
          </p:cNvSpPr>
          <p:nvPr>
            <p:ph type="body" idx="1"/>
          </p:nvPr>
        </p:nvSpPr>
        <p:spPr>
          <a:xfrm>
            <a:off x="837275" y="2962127"/>
            <a:ext cx="3095400" cy="123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53" name="Google Shape;153;p5"/>
          <p:cNvSpPr txBox="1">
            <a:spLocks noGrp="1"/>
          </p:cNvSpPr>
          <p:nvPr>
            <p:ph type="body" idx="2"/>
          </p:nvPr>
        </p:nvSpPr>
        <p:spPr>
          <a:xfrm>
            <a:off x="4555664" y="2962127"/>
            <a:ext cx="3095400" cy="123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54" name="Google Shape;154;p5"/>
          <p:cNvSpPr txBox="1">
            <a:spLocks noGrp="1"/>
          </p:cNvSpPr>
          <p:nvPr>
            <p:ph type="body" idx="3"/>
          </p:nvPr>
        </p:nvSpPr>
        <p:spPr>
          <a:xfrm>
            <a:off x="837275" y="4869839"/>
            <a:ext cx="3095400" cy="123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55" name="Google Shape;155;p5"/>
          <p:cNvSpPr txBox="1">
            <a:spLocks noGrp="1"/>
          </p:cNvSpPr>
          <p:nvPr>
            <p:ph type="body" idx="4"/>
          </p:nvPr>
        </p:nvSpPr>
        <p:spPr>
          <a:xfrm>
            <a:off x="4555664" y="4869839"/>
            <a:ext cx="3095400" cy="123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56" name="Google Shape;156;p5"/>
          <p:cNvSpPr txBox="1">
            <a:spLocks noGrp="1"/>
          </p:cNvSpPr>
          <p:nvPr>
            <p:ph type="title" idx="5"/>
          </p:nvPr>
        </p:nvSpPr>
        <p:spPr>
          <a:xfrm>
            <a:off x="837275" y="2311813"/>
            <a:ext cx="3095400" cy="65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100">
                <a:highlight>
                  <a:schemeClr val="accent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7" name="Google Shape;157;p5"/>
          <p:cNvSpPr txBox="1">
            <a:spLocks noGrp="1"/>
          </p:cNvSpPr>
          <p:nvPr>
            <p:ph type="title" idx="6"/>
          </p:nvPr>
        </p:nvSpPr>
        <p:spPr>
          <a:xfrm>
            <a:off x="4555664" y="2311813"/>
            <a:ext cx="3095400" cy="65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100">
                <a:highlight>
                  <a:schemeClr val="accent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8" name="Google Shape;158;p5"/>
          <p:cNvSpPr txBox="1">
            <a:spLocks noGrp="1"/>
          </p:cNvSpPr>
          <p:nvPr>
            <p:ph type="title" idx="7"/>
          </p:nvPr>
        </p:nvSpPr>
        <p:spPr>
          <a:xfrm>
            <a:off x="837275" y="4219525"/>
            <a:ext cx="3095400" cy="65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100">
                <a:highlight>
                  <a:schemeClr val="accent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59" name="Google Shape;159;p5"/>
          <p:cNvSpPr txBox="1">
            <a:spLocks noGrp="1"/>
          </p:cNvSpPr>
          <p:nvPr>
            <p:ph type="title" idx="8"/>
          </p:nvPr>
        </p:nvSpPr>
        <p:spPr>
          <a:xfrm>
            <a:off x="4555664" y="4219525"/>
            <a:ext cx="3095400" cy="65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100">
                <a:highlight>
                  <a:schemeClr val="accent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0" name="Google Shape;160;p5"/>
          <p:cNvSpPr txBox="1">
            <a:spLocks noGrp="1"/>
          </p:cNvSpPr>
          <p:nvPr>
            <p:ph type="body" idx="9"/>
          </p:nvPr>
        </p:nvSpPr>
        <p:spPr>
          <a:xfrm>
            <a:off x="8274053" y="2962127"/>
            <a:ext cx="3095400" cy="123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61" name="Google Shape;161;p5"/>
          <p:cNvSpPr txBox="1">
            <a:spLocks noGrp="1"/>
          </p:cNvSpPr>
          <p:nvPr>
            <p:ph type="body" idx="13"/>
          </p:nvPr>
        </p:nvSpPr>
        <p:spPr>
          <a:xfrm>
            <a:off x="8274053" y="4869839"/>
            <a:ext cx="3095400" cy="1236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 rtl="0">
              <a:lnSpc>
                <a:spcPct val="100000"/>
              </a:lnSpc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 rtl="0">
              <a:lnSpc>
                <a:spcPct val="100000"/>
              </a:lnSpc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62" name="Google Shape;162;p5"/>
          <p:cNvSpPr txBox="1">
            <a:spLocks noGrp="1"/>
          </p:cNvSpPr>
          <p:nvPr>
            <p:ph type="title" idx="14"/>
          </p:nvPr>
        </p:nvSpPr>
        <p:spPr>
          <a:xfrm>
            <a:off x="8274053" y="2311813"/>
            <a:ext cx="3095400" cy="65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100">
                <a:highlight>
                  <a:schemeClr val="accent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3" name="Google Shape;163;p5"/>
          <p:cNvSpPr txBox="1">
            <a:spLocks noGrp="1"/>
          </p:cNvSpPr>
          <p:nvPr>
            <p:ph type="title" idx="15"/>
          </p:nvPr>
        </p:nvSpPr>
        <p:spPr>
          <a:xfrm>
            <a:off x="8274053" y="4219525"/>
            <a:ext cx="3095400" cy="650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ldrich"/>
              <a:buNone/>
              <a:defRPr sz="2100">
                <a:highlight>
                  <a:schemeClr val="accent2"/>
                </a:highlight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Abril Fatface"/>
              <a:buNone/>
              <a:defRPr sz="26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64" name="Google Shape;164;p5"/>
          <p:cNvSpPr/>
          <p:nvPr/>
        </p:nvSpPr>
        <p:spPr>
          <a:xfrm flipH="1">
            <a:off x="10602025" y="705229"/>
            <a:ext cx="767416" cy="1110134"/>
          </a:xfrm>
          <a:custGeom>
            <a:avLst/>
            <a:gdLst/>
            <a:ahLst/>
            <a:cxnLst/>
            <a:rect l="l" t="t" r="r" b="b"/>
            <a:pathLst>
              <a:path w="767416" h="1110134" extrusionOk="0">
                <a:moveTo>
                  <a:pt x="9081" y="8758"/>
                </a:moveTo>
                <a:cubicBezTo>
                  <a:pt x="-6386" y="322206"/>
                  <a:pt x="2372" y="709461"/>
                  <a:pt x="3361" y="735593"/>
                </a:cubicBezTo>
                <a:cubicBezTo>
                  <a:pt x="6892" y="832566"/>
                  <a:pt x="-7304" y="920921"/>
                  <a:pt x="154222" y="910327"/>
                </a:cubicBezTo>
                <a:cubicBezTo>
                  <a:pt x="154222" y="910327"/>
                  <a:pt x="357773" y="912164"/>
                  <a:pt x="430308" y="907432"/>
                </a:cubicBezTo>
                <a:cubicBezTo>
                  <a:pt x="436947" y="991691"/>
                  <a:pt x="438925" y="1110135"/>
                  <a:pt x="438925" y="1110135"/>
                </a:cubicBezTo>
                <a:cubicBezTo>
                  <a:pt x="529187" y="998330"/>
                  <a:pt x="653493" y="906654"/>
                  <a:pt x="767416" y="817169"/>
                </a:cubicBezTo>
                <a:cubicBezTo>
                  <a:pt x="644170" y="734251"/>
                  <a:pt x="535332" y="665247"/>
                  <a:pt x="447259" y="545674"/>
                </a:cubicBezTo>
                <a:cubicBezTo>
                  <a:pt x="443586" y="624495"/>
                  <a:pt x="436170" y="725635"/>
                  <a:pt x="436170" y="725635"/>
                </a:cubicBezTo>
                <a:cubicBezTo>
                  <a:pt x="370698" y="728318"/>
                  <a:pt x="274502" y="725070"/>
                  <a:pt x="274502" y="725070"/>
                </a:cubicBezTo>
                <a:lnTo>
                  <a:pt x="270406" y="0"/>
                </a:lnTo>
                <a:cubicBezTo>
                  <a:pt x="174210" y="15538"/>
                  <a:pt x="107466" y="8758"/>
                  <a:pt x="9152" y="8758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5"/>
          <p:cNvSpPr/>
          <p:nvPr/>
        </p:nvSpPr>
        <p:spPr>
          <a:xfrm rot="-459229">
            <a:off x="727621" y="996528"/>
            <a:ext cx="882966" cy="527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6" name="Google Shape;166;p5"/>
          <p:cNvGrpSpPr/>
          <p:nvPr/>
        </p:nvGrpSpPr>
        <p:grpSpPr>
          <a:xfrm rot="-1479810">
            <a:off x="874385" y="934718"/>
            <a:ext cx="735272" cy="651165"/>
            <a:chOff x="3116097" y="-1477902"/>
            <a:chExt cx="735251" cy="651147"/>
          </a:xfrm>
        </p:grpSpPr>
        <p:sp>
          <p:nvSpPr>
            <p:cNvPr id="167" name="Google Shape;167;p5"/>
            <p:cNvSpPr/>
            <p:nvPr/>
          </p:nvSpPr>
          <p:spPr>
            <a:xfrm>
              <a:off x="3116097" y="-1477902"/>
              <a:ext cx="612260" cy="559814"/>
            </a:xfrm>
            <a:custGeom>
              <a:avLst/>
              <a:gdLst/>
              <a:ahLst/>
              <a:cxnLst/>
              <a:rect l="l" t="t" r="r" b="b"/>
              <a:pathLst>
                <a:path w="612260" h="559814" extrusionOk="0">
                  <a:moveTo>
                    <a:pt x="583519" y="8073"/>
                  </a:moveTo>
                  <a:cubicBezTo>
                    <a:pt x="550562" y="-6786"/>
                    <a:pt x="511319" y="548"/>
                    <a:pt x="478839" y="16455"/>
                  </a:cubicBezTo>
                  <a:cubicBezTo>
                    <a:pt x="446359" y="32361"/>
                    <a:pt x="418450" y="56079"/>
                    <a:pt x="388161" y="75795"/>
                  </a:cubicBezTo>
                  <a:cubicBezTo>
                    <a:pt x="330344" y="113514"/>
                    <a:pt x="263193" y="136946"/>
                    <a:pt x="194518" y="143328"/>
                  </a:cubicBezTo>
                  <a:cubicBezTo>
                    <a:pt x="140797" y="148281"/>
                    <a:pt x="80789" y="145137"/>
                    <a:pt x="40403" y="180761"/>
                  </a:cubicBezTo>
                  <a:cubicBezTo>
                    <a:pt x="5065" y="212098"/>
                    <a:pt x="-3317" y="264390"/>
                    <a:pt x="1065" y="311349"/>
                  </a:cubicBezTo>
                  <a:cubicBezTo>
                    <a:pt x="3541" y="337066"/>
                    <a:pt x="9637" y="363736"/>
                    <a:pt x="26401" y="383453"/>
                  </a:cubicBezTo>
                  <a:cubicBezTo>
                    <a:pt x="53071" y="414790"/>
                    <a:pt x="99077" y="420791"/>
                    <a:pt x="140035" y="417457"/>
                  </a:cubicBezTo>
                  <a:cubicBezTo>
                    <a:pt x="180992" y="414123"/>
                    <a:pt x="222235" y="403836"/>
                    <a:pt x="262717" y="411075"/>
                  </a:cubicBezTo>
                  <a:cubicBezTo>
                    <a:pt x="324534" y="422124"/>
                    <a:pt x="371016" y="471083"/>
                    <a:pt x="420641" y="509564"/>
                  </a:cubicBezTo>
                  <a:cubicBezTo>
                    <a:pt x="470266" y="548045"/>
                    <a:pt x="539418" y="577953"/>
                    <a:pt x="593901" y="546902"/>
                  </a:cubicBezTo>
                  <a:cubicBezTo>
                    <a:pt x="599521" y="543663"/>
                    <a:pt x="604950" y="539758"/>
                    <a:pt x="608284" y="534138"/>
                  </a:cubicBezTo>
                  <a:cubicBezTo>
                    <a:pt x="614189" y="524232"/>
                    <a:pt x="612284" y="511850"/>
                    <a:pt x="610379" y="500515"/>
                  </a:cubicBezTo>
                  <a:cubicBezTo>
                    <a:pt x="587805" y="367832"/>
                    <a:pt x="584471" y="231910"/>
                    <a:pt x="600664" y="98274"/>
                  </a:cubicBezTo>
                  <a:cubicBezTo>
                    <a:pt x="603807" y="72271"/>
                    <a:pt x="606950" y="43315"/>
                    <a:pt x="583328" y="816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3609033" y="-1465067"/>
              <a:ext cx="4571" cy="532066"/>
            </a:xfrm>
            <a:custGeom>
              <a:avLst/>
              <a:gdLst/>
              <a:ahLst/>
              <a:cxnLst/>
              <a:rect l="l" t="t" r="r" b="b"/>
              <a:pathLst>
                <a:path w="4571" h="532066" extrusionOk="0">
                  <a:moveTo>
                    <a:pt x="0" y="0"/>
                  </a:moveTo>
                  <a:lnTo>
                    <a:pt x="4572" y="53206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3383481" y="-1344004"/>
              <a:ext cx="6393" cy="277177"/>
            </a:xfrm>
            <a:custGeom>
              <a:avLst/>
              <a:gdLst/>
              <a:ahLst/>
              <a:cxnLst/>
              <a:rect l="l" t="t" r="r" b="b"/>
              <a:pathLst>
                <a:path w="6393" h="277177" extrusionOk="0">
                  <a:moveTo>
                    <a:pt x="6382" y="0"/>
                  </a:moveTo>
                  <a:cubicBezTo>
                    <a:pt x="6572" y="92393"/>
                    <a:pt x="4477" y="184880"/>
                    <a:pt x="0" y="277178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3292327" y="-1335051"/>
              <a:ext cx="7696" cy="268223"/>
            </a:xfrm>
            <a:custGeom>
              <a:avLst/>
              <a:gdLst/>
              <a:ahLst/>
              <a:cxnLst/>
              <a:rect l="l" t="t" r="r" b="b"/>
              <a:pathLst>
                <a:path w="7696" h="268223" extrusionOk="0">
                  <a:moveTo>
                    <a:pt x="0" y="0"/>
                  </a:moveTo>
                  <a:cubicBezTo>
                    <a:pt x="11335" y="91916"/>
                    <a:pt x="7048" y="175641"/>
                    <a:pt x="6191" y="2682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3243165" y="-1069494"/>
              <a:ext cx="92471" cy="242739"/>
            </a:xfrm>
            <a:custGeom>
              <a:avLst/>
              <a:gdLst/>
              <a:ahLst/>
              <a:cxnLst/>
              <a:rect l="l" t="t" r="r" b="b"/>
              <a:pathLst>
                <a:path w="92471" h="242739" extrusionOk="0">
                  <a:moveTo>
                    <a:pt x="299" y="11430"/>
                  </a:moveTo>
                  <a:cubicBezTo>
                    <a:pt x="-654" y="51149"/>
                    <a:pt x="680" y="90868"/>
                    <a:pt x="4204" y="130397"/>
                  </a:cubicBezTo>
                  <a:cubicBezTo>
                    <a:pt x="7252" y="163830"/>
                    <a:pt x="12205" y="198120"/>
                    <a:pt x="29064" y="227266"/>
                  </a:cubicBezTo>
                  <a:cubicBezTo>
                    <a:pt x="32493" y="233267"/>
                    <a:pt x="36875" y="239268"/>
                    <a:pt x="43352" y="241649"/>
                  </a:cubicBezTo>
                  <a:cubicBezTo>
                    <a:pt x="52496" y="245078"/>
                    <a:pt x="62783" y="239935"/>
                    <a:pt x="69545" y="232981"/>
                  </a:cubicBezTo>
                  <a:cubicBezTo>
                    <a:pt x="85928" y="216408"/>
                    <a:pt x="89167" y="191167"/>
                    <a:pt x="90596" y="167830"/>
                  </a:cubicBezTo>
                  <a:cubicBezTo>
                    <a:pt x="94120" y="111919"/>
                    <a:pt x="92691" y="55626"/>
                    <a:pt x="8621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3793437" y="-1351720"/>
              <a:ext cx="48387" cy="58578"/>
            </a:xfrm>
            <a:custGeom>
              <a:avLst/>
              <a:gdLst/>
              <a:ahLst/>
              <a:cxnLst/>
              <a:rect l="l" t="t" r="r" b="b"/>
              <a:pathLst>
                <a:path w="48387" h="58578" extrusionOk="0">
                  <a:moveTo>
                    <a:pt x="0" y="58579"/>
                  </a:moveTo>
                  <a:cubicBezTo>
                    <a:pt x="12002" y="36005"/>
                    <a:pt x="28575" y="16002"/>
                    <a:pt x="4838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3802295" y="-1212655"/>
              <a:ext cx="49053" cy="10858"/>
            </a:xfrm>
            <a:custGeom>
              <a:avLst/>
              <a:gdLst/>
              <a:ahLst/>
              <a:cxnLst/>
              <a:rect l="l" t="t" r="r" b="b"/>
              <a:pathLst>
                <a:path w="49053" h="10858" extrusionOk="0">
                  <a:moveTo>
                    <a:pt x="0" y="10858"/>
                  </a:moveTo>
                  <a:cubicBezTo>
                    <a:pt x="15716" y="5048"/>
                    <a:pt x="32290" y="1429"/>
                    <a:pt x="4905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5"/>
            <p:cNvSpPr/>
            <p:nvPr/>
          </p:nvSpPr>
          <p:spPr>
            <a:xfrm>
              <a:off x="3794389" y="-1106546"/>
              <a:ext cx="48863" cy="41433"/>
            </a:xfrm>
            <a:custGeom>
              <a:avLst/>
              <a:gdLst/>
              <a:ahLst/>
              <a:cxnLst/>
              <a:rect l="l" t="t" r="r" b="b"/>
              <a:pathLst>
                <a:path w="48863" h="41433" extrusionOk="0">
                  <a:moveTo>
                    <a:pt x="0" y="0"/>
                  </a:moveTo>
                  <a:cubicBezTo>
                    <a:pt x="17240" y="12573"/>
                    <a:pt x="33623" y="26384"/>
                    <a:pt x="48863" y="4143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5" name="Google Shape;175;p5"/>
          <p:cNvGrpSpPr/>
          <p:nvPr/>
        </p:nvGrpSpPr>
        <p:grpSpPr>
          <a:xfrm>
            <a:off x="9844361" y="639008"/>
            <a:ext cx="757664" cy="739072"/>
            <a:chOff x="2714053" y="3696339"/>
            <a:chExt cx="757664" cy="739072"/>
          </a:xfrm>
        </p:grpSpPr>
        <p:sp>
          <p:nvSpPr>
            <p:cNvPr id="176" name="Google Shape;176;p5"/>
            <p:cNvSpPr/>
            <p:nvPr/>
          </p:nvSpPr>
          <p:spPr>
            <a:xfrm>
              <a:off x="2764821" y="3749611"/>
              <a:ext cx="656844" cy="658272"/>
            </a:xfrm>
            <a:custGeom>
              <a:avLst/>
              <a:gdLst/>
              <a:ahLst/>
              <a:cxnLst/>
              <a:rect l="l" t="t" r="r" b="b"/>
              <a:pathLst>
                <a:path w="656844" h="658272" extrusionOk="0">
                  <a:moveTo>
                    <a:pt x="95" y="463487"/>
                  </a:moveTo>
                  <a:cubicBezTo>
                    <a:pt x="139160" y="292227"/>
                    <a:pt x="347758" y="183737"/>
                    <a:pt x="469773" y="0"/>
                  </a:cubicBezTo>
                  <a:cubicBezTo>
                    <a:pt x="523589" y="65437"/>
                    <a:pt x="586835" y="123063"/>
                    <a:pt x="656844" y="170783"/>
                  </a:cubicBezTo>
                  <a:cubicBezTo>
                    <a:pt x="553498" y="273367"/>
                    <a:pt x="466725" y="392239"/>
                    <a:pt x="358045" y="489204"/>
                  </a:cubicBezTo>
                  <a:cubicBezTo>
                    <a:pt x="297371" y="543306"/>
                    <a:pt x="229171" y="591312"/>
                    <a:pt x="183071" y="658273"/>
                  </a:cubicBezTo>
                  <a:cubicBezTo>
                    <a:pt x="178308" y="633127"/>
                    <a:pt x="158115" y="613886"/>
                    <a:pt x="136970" y="599504"/>
                  </a:cubicBezTo>
                  <a:cubicBezTo>
                    <a:pt x="115824" y="585121"/>
                    <a:pt x="92297" y="573786"/>
                    <a:pt x="74295" y="555593"/>
                  </a:cubicBezTo>
                  <a:cubicBezTo>
                    <a:pt x="45529" y="526352"/>
                    <a:pt x="31052" y="479965"/>
                    <a:pt x="0" y="46348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5"/>
            <p:cNvSpPr/>
            <p:nvPr/>
          </p:nvSpPr>
          <p:spPr>
            <a:xfrm>
              <a:off x="3209924" y="3793140"/>
              <a:ext cx="168783" cy="169544"/>
            </a:xfrm>
            <a:custGeom>
              <a:avLst/>
              <a:gdLst/>
              <a:ahLst/>
              <a:cxnLst/>
              <a:rect l="l" t="t" r="r" b="b"/>
              <a:pathLst>
                <a:path w="168783" h="169544" extrusionOk="0">
                  <a:moveTo>
                    <a:pt x="0" y="0"/>
                  </a:moveTo>
                  <a:cubicBezTo>
                    <a:pt x="3810" y="12382"/>
                    <a:pt x="14954" y="20764"/>
                    <a:pt x="25241" y="28670"/>
                  </a:cubicBezTo>
                  <a:cubicBezTo>
                    <a:pt x="55816" y="52292"/>
                    <a:pt x="83820" y="79248"/>
                    <a:pt x="111633" y="106108"/>
                  </a:cubicBezTo>
                  <a:cubicBezTo>
                    <a:pt x="125349" y="119348"/>
                    <a:pt x="139160" y="132683"/>
                    <a:pt x="149257" y="148780"/>
                  </a:cubicBezTo>
                  <a:cubicBezTo>
                    <a:pt x="154400" y="157067"/>
                    <a:pt x="159544" y="166688"/>
                    <a:pt x="168783" y="1695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5"/>
            <p:cNvSpPr/>
            <p:nvPr/>
          </p:nvSpPr>
          <p:spPr>
            <a:xfrm>
              <a:off x="2817303" y="3835526"/>
              <a:ext cx="427100" cy="432720"/>
            </a:xfrm>
            <a:custGeom>
              <a:avLst/>
              <a:gdLst/>
              <a:ahLst/>
              <a:cxnLst/>
              <a:rect l="l" t="t" r="r" b="b"/>
              <a:pathLst>
                <a:path w="427100" h="432720" extrusionOk="0">
                  <a:moveTo>
                    <a:pt x="0" y="432721"/>
                  </a:moveTo>
                  <a:lnTo>
                    <a:pt x="42710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5"/>
            <p:cNvSpPr/>
            <p:nvPr/>
          </p:nvSpPr>
          <p:spPr>
            <a:xfrm>
              <a:off x="2898933" y="3900677"/>
              <a:ext cx="418433" cy="438054"/>
            </a:xfrm>
            <a:custGeom>
              <a:avLst/>
              <a:gdLst/>
              <a:ahLst/>
              <a:cxnLst/>
              <a:rect l="l" t="t" r="r" b="b"/>
              <a:pathLst>
                <a:path w="418433" h="438054" extrusionOk="0">
                  <a:moveTo>
                    <a:pt x="0" y="438055"/>
                  </a:moveTo>
                  <a:lnTo>
                    <a:pt x="418433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5"/>
            <p:cNvSpPr/>
            <p:nvPr/>
          </p:nvSpPr>
          <p:spPr>
            <a:xfrm>
              <a:off x="3232975" y="3696339"/>
              <a:ext cx="238742" cy="223959"/>
            </a:xfrm>
            <a:custGeom>
              <a:avLst/>
              <a:gdLst/>
              <a:ahLst/>
              <a:cxnLst/>
              <a:rect l="l" t="t" r="r" b="b"/>
              <a:pathLst>
                <a:path w="238742" h="223959" extrusionOk="0">
                  <a:moveTo>
                    <a:pt x="0" y="56225"/>
                  </a:moveTo>
                  <a:cubicBezTo>
                    <a:pt x="12478" y="28507"/>
                    <a:pt x="41529" y="11457"/>
                    <a:pt x="70961" y="4313"/>
                  </a:cubicBezTo>
                  <a:cubicBezTo>
                    <a:pt x="116681" y="-6736"/>
                    <a:pt x="168402" y="3361"/>
                    <a:pt x="202597" y="35555"/>
                  </a:cubicBezTo>
                  <a:cubicBezTo>
                    <a:pt x="236791" y="67750"/>
                    <a:pt x="249746" y="122614"/>
                    <a:pt x="228219" y="164428"/>
                  </a:cubicBezTo>
                  <a:cubicBezTo>
                    <a:pt x="216884" y="186431"/>
                    <a:pt x="197739" y="203386"/>
                    <a:pt x="184023" y="22396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5"/>
            <p:cNvSpPr/>
            <p:nvPr/>
          </p:nvSpPr>
          <p:spPr>
            <a:xfrm>
              <a:off x="2714053" y="4208621"/>
              <a:ext cx="240982" cy="226790"/>
            </a:xfrm>
            <a:custGeom>
              <a:avLst/>
              <a:gdLst/>
              <a:ahLst/>
              <a:cxnLst/>
              <a:rect l="l" t="t" r="r" b="b"/>
              <a:pathLst>
                <a:path w="240982" h="226790" extrusionOk="0">
                  <a:moveTo>
                    <a:pt x="49244" y="0"/>
                  </a:moveTo>
                  <a:cubicBezTo>
                    <a:pt x="39910" y="77343"/>
                    <a:pt x="38671" y="159067"/>
                    <a:pt x="0" y="226790"/>
                  </a:cubicBezTo>
                  <a:lnTo>
                    <a:pt x="190310" y="209359"/>
                  </a:lnTo>
                  <a:cubicBezTo>
                    <a:pt x="207550" y="207740"/>
                    <a:pt x="225266" y="206121"/>
                    <a:pt x="240982" y="198787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5"/>
            <p:cNvSpPr/>
            <p:nvPr/>
          </p:nvSpPr>
          <p:spPr>
            <a:xfrm>
              <a:off x="2719577" y="4345971"/>
              <a:ext cx="107822" cy="89439"/>
            </a:xfrm>
            <a:custGeom>
              <a:avLst/>
              <a:gdLst/>
              <a:ahLst/>
              <a:cxnLst/>
              <a:rect l="l" t="t" r="r" b="b"/>
              <a:pathLst>
                <a:path w="107822" h="89439" extrusionOk="0">
                  <a:moveTo>
                    <a:pt x="26289" y="0"/>
                  </a:moveTo>
                  <a:cubicBezTo>
                    <a:pt x="14859" y="28575"/>
                    <a:pt x="11430" y="60770"/>
                    <a:pt x="0" y="89440"/>
                  </a:cubicBezTo>
                  <a:cubicBezTo>
                    <a:pt x="13430" y="84868"/>
                    <a:pt x="22955" y="85249"/>
                    <a:pt x="37052" y="84296"/>
                  </a:cubicBezTo>
                  <a:cubicBezTo>
                    <a:pt x="62198" y="82582"/>
                    <a:pt x="82486" y="76010"/>
                    <a:pt x="107823" y="76010"/>
                  </a:cubicBezTo>
                  <a:cubicBezTo>
                    <a:pt x="86582" y="57150"/>
                    <a:pt x="73914" y="49911"/>
                    <a:pt x="59436" y="35338"/>
                  </a:cubicBezTo>
                  <a:cubicBezTo>
                    <a:pt x="49149" y="25051"/>
                    <a:pt x="41719" y="14383"/>
                    <a:pt x="26384" y="0"/>
                  </a:cubicBezTo>
                  <a:close/>
                </a:path>
              </a:pathLst>
            </a:custGeom>
            <a:solidFill>
              <a:srgbClr val="000000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3" name="Google Shape;183;p5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4 Section Title">
  <p:cSld name="CUSTOM_3">
    <p:bg>
      <p:bgPr>
        <a:solidFill>
          <a:schemeClr val="lt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6"/>
          <p:cNvSpPr txBox="1">
            <a:spLocks noGrp="1"/>
          </p:cNvSpPr>
          <p:nvPr>
            <p:ph type="title"/>
          </p:nvPr>
        </p:nvSpPr>
        <p:spPr>
          <a:xfrm>
            <a:off x="2451438" y="2012900"/>
            <a:ext cx="7389300" cy="20661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ldrich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bril Fatface"/>
              <a:buNone/>
              <a:defRPr sz="6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186" name="Google Shape;186;p6"/>
          <p:cNvSpPr txBox="1">
            <a:spLocks noGrp="1"/>
          </p:cNvSpPr>
          <p:nvPr>
            <p:ph type="body" idx="1"/>
          </p:nvPr>
        </p:nvSpPr>
        <p:spPr>
          <a:xfrm>
            <a:off x="2451438" y="4096550"/>
            <a:ext cx="73893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187" name="Google Shape;187;p6"/>
          <p:cNvSpPr/>
          <p:nvPr/>
        </p:nvSpPr>
        <p:spPr>
          <a:xfrm>
            <a:off x="6134513" y="243975"/>
            <a:ext cx="739500" cy="859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6"/>
          <p:cNvSpPr/>
          <p:nvPr/>
        </p:nvSpPr>
        <p:spPr>
          <a:xfrm>
            <a:off x="10143496" y="5301879"/>
            <a:ext cx="945000" cy="63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6"/>
          <p:cNvSpPr/>
          <p:nvPr/>
        </p:nvSpPr>
        <p:spPr>
          <a:xfrm>
            <a:off x="10492238" y="1005038"/>
            <a:ext cx="731400" cy="63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6"/>
          <p:cNvSpPr/>
          <p:nvPr/>
        </p:nvSpPr>
        <p:spPr>
          <a:xfrm rot="-2064314">
            <a:off x="1150852" y="735842"/>
            <a:ext cx="615268" cy="825175"/>
          </a:xfrm>
          <a:custGeom>
            <a:avLst/>
            <a:gdLst/>
            <a:ahLst/>
            <a:cxnLst/>
            <a:rect l="l" t="t" r="r" b="b"/>
            <a:pathLst>
              <a:path w="615314" h="825237" extrusionOk="0">
                <a:moveTo>
                  <a:pt x="430339" y="650414"/>
                </a:moveTo>
                <a:cubicBezTo>
                  <a:pt x="475541" y="682620"/>
                  <a:pt x="483381" y="756286"/>
                  <a:pt x="445383" y="796826"/>
                </a:cubicBezTo>
                <a:cubicBezTo>
                  <a:pt x="407385" y="837367"/>
                  <a:pt x="332802" y="834047"/>
                  <a:pt x="299112" y="789905"/>
                </a:cubicBezTo>
                <a:cubicBezTo>
                  <a:pt x="265423" y="745762"/>
                  <a:pt x="282373" y="672379"/>
                  <a:pt x="332307" y="648083"/>
                </a:cubicBezTo>
                <a:cubicBezTo>
                  <a:pt x="282303" y="657123"/>
                  <a:pt x="231309" y="660372"/>
                  <a:pt x="180598" y="657759"/>
                </a:cubicBezTo>
                <a:lnTo>
                  <a:pt x="184765" y="482177"/>
                </a:lnTo>
                <a:cubicBezTo>
                  <a:pt x="148109" y="516997"/>
                  <a:pt x="92878" y="530911"/>
                  <a:pt x="44074" y="517633"/>
                </a:cubicBezTo>
                <a:cubicBezTo>
                  <a:pt x="30725" y="513960"/>
                  <a:pt x="17235" y="507957"/>
                  <a:pt x="9113" y="496727"/>
                </a:cubicBezTo>
                <a:cubicBezTo>
                  <a:pt x="2121" y="487121"/>
                  <a:pt x="-69" y="474691"/>
                  <a:pt x="2" y="462825"/>
                </a:cubicBezTo>
                <a:cubicBezTo>
                  <a:pt x="143" y="424615"/>
                  <a:pt x="23026" y="387324"/>
                  <a:pt x="56999" y="369737"/>
                </a:cubicBezTo>
                <a:cubicBezTo>
                  <a:pt x="90971" y="352151"/>
                  <a:pt x="134548" y="355188"/>
                  <a:pt x="165837" y="377153"/>
                </a:cubicBezTo>
                <a:cubicBezTo>
                  <a:pt x="153971" y="320863"/>
                  <a:pt x="153830" y="262100"/>
                  <a:pt x="165484" y="205739"/>
                </a:cubicBezTo>
                <a:cubicBezTo>
                  <a:pt x="214005" y="192743"/>
                  <a:pt x="264363" y="186316"/>
                  <a:pt x="314580" y="186740"/>
                </a:cubicBezTo>
                <a:cubicBezTo>
                  <a:pt x="275028" y="153474"/>
                  <a:pt x="265846" y="89555"/>
                  <a:pt x="294451" y="46543"/>
                </a:cubicBezTo>
                <a:cubicBezTo>
                  <a:pt x="323055" y="3530"/>
                  <a:pt x="385561" y="-12785"/>
                  <a:pt x="431540" y="10875"/>
                </a:cubicBezTo>
                <a:cubicBezTo>
                  <a:pt x="477519" y="34536"/>
                  <a:pt x="500685" y="94782"/>
                  <a:pt x="482322" y="143091"/>
                </a:cubicBezTo>
                <a:cubicBezTo>
                  <a:pt x="474058" y="164845"/>
                  <a:pt x="455695" y="185186"/>
                  <a:pt x="432458" y="186245"/>
                </a:cubicBezTo>
                <a:cubicBezTo>
                  <a:pt x="493764" y="178335"/>
                  <a:pt x="557046" y="186245"/>
                  <a:pt x="614467" y="209129"/>
                </a:cubicBezTo>
                <a:cubicBezTo>
                  <a:pt x="605709" y="259840"/>
                  <a:pt x="605992" y="312105"/>
                  <a:pt x="615315" y="362745"/>
                </a:cubicBezTo>
                <a:cubicBezTo>
                  <a:pt x="575410" y="349043"/>
                  <a:pt x="530702" y="340568"/>
                  <a:pt x="491645" y="356530"/>
                </a:cubicBezTo>
                <a:cubicBezTo>
                  <a:pt x="452587" y="372492"/>
                  <a:pt x="424901" y="421084"/>
                  <a:pt x="444253" y="458588"/>
                </a:cubicBezTo>
                <a:cubicBezTo>
                  <a:pt x="466995" y="502660"/>
                  <a:pt x="529501" y="501318"/>
                  <a:pt x="578447" y="493619"/>
                </a:cubicBezTo>
                <a:cubicBezTo>
                  <a:pt x="577952" y="555278"/>
                  <a:pt x="577458" y="616936"/>
                  <a:pt x="576964" y="678594"/>
                </a:cubicBezTo>
                <a:cubicBezTo>
                  <a:pt x="530773" y="658889"/>
                  <a:pt x="479991" y="650061"/>
                  <a:pt x="430269" y="650414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1" name="Google Shape;191;p6"/>
          <p:cNvGrpSpPr/>
          <p:nvPr/>
        </p:nvGrpSpPr>
        <p:grpSpPr>
          <a:xfrm rot="9627747">
            <a:off x="7191034" y="5535176"/>
            <a:ext cx="2295466" cy="966819"/>
            <a:chOff x="4590347" y="1490179"/>
            <a:chExt cx="1314037" cy="558745"/>
          </a:xfrm>
        </p:grpSpPr>
        <p:sp>
          <p:nvSpPr>
            <p:cNvPr id="192" name="Google Shape;192;p6"/>
            <p:cNvSpPr/>
            <p:nvPr/>
          </p:nvSpPr>
          <p:spPr>
            <a:xfrm>
              <a:off x="4590347" y="1490179"/>
              <a:ext cx="1314037" cy="558745"/>
            </a:xfrm>
            <a:custGeom>
              <a:avLst/>
              <a:gdLst/>
              <a:ahLst/>
              <a:cxnLst/>
              <a:rect l="l" t="t" r="r" b="b"/>
              <a:pathLst>
                <a:path w="1314037" h="558745" extrusionOk="0">
                  <a:moveTo>
                    <a:pt x="0" y="154469"/>
                  </a:moveTo>
                  <a:cubicBezTo>
                    <a:pt x="107637" y="99520"/>
                    <a:pt x="220996" y="55801"/>
                    <a:pt x="337674" y="24160"/>
                  </a:cubicBezTo>
                  <a:cubicBezTo>
                    <a:pt x="386478" y="10953"/>
                    <a:pt x="436412" y="-277"/>
                    <a:pt x="486981" y="5"/>
                  </a:cubicBezTo>
                  <a:cubicBezTo>
                    <a:pt x="561000" y="429"/>
                    <a:pt x="632476" y="25290"/>
                    <a:pt x="702256" y="49869"/>
                  </a:cubicBezTo>
                  <a:cubicBezTo>
                    <a:pt x="726764" y="58485"/>
                    <a:pt x="751908" y="67526"/>
                    <a:pt x="771119" y="84900"/>
                  </a:cubicBezTo>
                  <a:cubicBezTo>
                    <a:pt x="794355" y="105948"/>
                    <a:pt x="806151" y="137024"/>
                    <a:pt x="811871" y="167888"/>
                  </a:cubicBezTo>
                  <a:cubicBezTo>
                    <a:pt x="820488" y="214786"/>
                    <a:pt x="811024" y="272701"/>
                    <a:pt x="768082" y="293324"/>
                  </a:cubicBezTo>
                  <a:cubicBezTo>
                    <a:pt x="714828" y="318821"/>
                    <a:pt x="649992" y="256809"/>
                    <a:pt x="659879" y="198612"/>
                  </a:cubicBezTo>
                  <a:cubicBezTo>
                    <a:pt x="669767" y="140414"/>
                    <a:pt x="731497" y="101992"/>
                    <a:pt x="790542" y="100721"/>
                  </a:cubicBezTo>
                  <a:cubicBezTo>
                    <a:pt x="849587" y="99450"/>
                    <a:pt x="905312" y="126853"/>
                    <a:pt x="955458" y="157930"/>
                  </a:cubicBezTo>
                  <a:cubicBezTo>
                    <a:pt x="1110134" y="253702"/>
                    <a:pt x="1239243" y="392910"/>
                    <a:pt x="1314038" y="5587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4590347" y="1552973"/>
              <a:ext cx="115830" cy="139490"/>
            </a:xfrm>
            <a:custGeom>
              <a:avLst/>
              <a:gdLst/>
              <a:ahLst/>
              <a:cxnLst/>
              <a:rect l="l" t="t" r="r" b="b"/>
              <a:pathLst>
                <a:path w="115830" h="139490" extrusionOk="0">
                  <a:moveTo>
                    <a:pt x="115830" y="139491"/>
                  </a:moveTo>
                  <a:lnTo>
                    <a:pt x="0" y="91605"/>
                  </a:lnTo>
                  <a:lnTo>
                    <a:pt x="6533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4" name="Google Shape;194;p6"/>
          <p:cNvSpPr/>
          <p:nvPr/>
        </p:nvSpPr>
        <p:spPr>
          <a:xfrm rot="2085787">
            <a:off x="1783165" y="5387897"/>
            <a:ext cx="513724" cy="677202"/>
          </a:xfrm>
          <a:custGeom>
            <a:avLst/>
            <a:gdLst/>
            <a:ahLst/>
            <a:cxnLst/>
            <a:rect l="l" t="t" r="r" b="b"/>
            <a:pathLst>
              <a:path w="385418" h="508066" extrusionOk="0">
                <a:moveTo>
                  <a:pt x="106225" y="240597"/>
                </a:moveTo>
                <a:cubicBezTo>
                  <a:pt x="118090" y="327894"/>
                  <a:pt x="118302" y="416744"/>
                  <a:pt x="106719" y="504041"/>
                </a:cubicBezTo>
                <a:lnTo>
                  <a:pt x="262737" y="508066"/>
                </a:lnTo>
                <a:cubicBezTo>
                  <a:pt x="260265" y="412648"/>
                  <a:pt x="263585" y="317159"/>
                  <a:pt x="272696" y="222164"/>
                </a:cubicBezTo>
                <a:cubicBezTo>
                  <a:pt x="310340" y="224071"/>
                  <a:pt x="348126" y="222234"/>
                  <a:pt x="385418" y="216866"/>
                </a:cubicBezTo>
                <a:cubicBezTo>
                  <a:pt x="319875" y="153654"/>
                  <a:pt x="260265" y="84297"/>
                  <a:pt x="207576" y="9997"/>
                </a:cubicBezTo>
                <a:cubicBezTo>
                  <a:pt x="204469" y="5617"/>
                  <a:pt x="200867" y="885"/>
                  <a:pt x="195570" y="108"/>
                </a:cubicBezTo>
                <a:cubicBezTo>
                  <a:pt x="189284" y="-810"/>
                  <a:pt x="183916" y="4276"/>
                  <a:pt x="179608" y="8866"/>
                </a:cubicBezTo>
                <a:cubicBezTo>
                  <a:pt x="115336" y="78506"/>
                  <a:pt x="55302" y="152171"/>
                  <a:pt x="0" y="229226"/>
                </a:cubicBezTo>
                <a:cubicBezTo>
                  <a:pt x="36727" y="229650"/>
                  <a:pt x="73453" y="232405"/>
                  <a:pt x="106154" y="240668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95" name="Google Shape;195;p6"/>
          <p:cNvGrpSpPr/>
          <p:nvPr/>
        </p:nvGrpSpPr>
        <p:grpSpPr>
          <a:xfrm>
            <a:off x="792107" y="4395297"/>
            <a:ext cx="687238" cy="651187"/>
            <a:chOff x="1759452" y="6189595"/>
            <a:chExt cx="687238" cy="651187"/>
          </a:xfrm>
        </p:grpSpPr>
        <p:sp>
          <p:nvSpPr>
            <p:cNvPr id="196" name="Google Shape;196;p6"/>
            <p:cNvSpPr/>
            <p:nvPr/>
          </p:nvSpPr>
          <p:spPr>
            <a:xfrm>
              <a:off x="1760666" y="6189595"/>
              <a:ext cx="516747" cy="588290"/>
            </a:xfrm>
            <a:custGeom>
              <a:avLst/>
              <a:gdLst/>
              <a:ahLst/>
              <a:cxnLst/>
              <a:rect l="l" t="t" r="r" b="b"/>
              <a:pathLst>
                <a:path w="516747" h="588290" extrusionOk="0">
                  <a:moveTo>
                    <a:pt x="354232" y="584780"/>
                  </a:moveTo>
                  <a:cubicBezTo>
                    <a:pt x="290667" y="595163"/>
                    <a:pt x="224771" y="581672"/>
                    <a:pt x="165938" y="555399"/>
                  </a:cubicBezTo>
                  <a:cubicBezTo>
                    <a:pt x="144961" y="546005"/>
                    <a:pt x="124620" y="534987"/>
                    <a:pt x="106680" y="520650"/>
                  </a:cubicBezTo>
                  <a:cubicBezTo>
                    <a:pt x="80407" y="499673"/>
                    <a:pt x="59925" y="472199"/>
                    <a:pt x="43680" y="442747"/>
                  </a:cubicBezTo>
                  <a:cubicBezTo>
                    <a:pt x="3846" y="370565"/>
                    <a:pt x="-11269" y="283622"/>
                    <a:pt x="8931" y="203600"/>
                  </a:cubicBezTo>
                  <a:cubicBezTo>
                    <a:pt x="29131" y="123649"/>
                    <a:pt x="86269" y="52314"/>
                    <a:pt x="162759" y="21450"/>
                  </a:cubicBezTo>
                  <a:cubicBezTo>
                    <a:pt x="207749" y="3298"/>
                    <a:pt x="257260" y="-798"/>
                    <a:pt x="305781" y="120"/>
                  </a:cubicBezTo>
                  <a:cubicBezTo>
                    <a:pt x="323862" y="473"/>
                    <a:pt x="342084" y="1462"/>
                    <a:pt x="359671" y="5558"/>
                  </a:cubicBezTo>
                  <a:cubicBezTo>
                    <a:pt x="385733" y="11562"/>
                    <a:pt x="409887" y="24063"/>
                    <a:pt x="432135" y="38824"/>
                  </a:cubicBezTo>
                  <a:cubicBezTo>
                    <a:pt x="470840" y="64533"/>
                    <a:pt x="506083" y="100059"/>
                    <a:pt x="516748" y="145261"/>
                  </a:cubicBezTo>
                  <a:lnTo>
                    <a:pt x="424225" y="191522"/>
                  </a:lnTo>
                  <a:cubicBezTo>
                    <a:pt x="404025" y="201622"/>
                    <a:pt x="383826" y="211722"/>
                    <a:pt x="364685" y="223658"/>
                  </a:cubicBezTo>
                  <a:cubicBezTo>
                    <a:pt x="353032" y="230933"/>
                    <a:pt x="341872" y="238843"/>
                    <a:pt x="330148" y="246047"/>
                  </a:cubicBezTo>
                  <a:cubicBezTo>
                    <a:pt x="294269" y="268013"/>
                    <a:pt x="254293" y="282421"/>
                    <a:pt x="214671" y="296617"/>
                  </a:cubicBezTo>
                  <a:cubicBezTo>
                    <a:pt x="267854" y="388010"/>
                    <a:pt x="321390" y="480250"/>
                    <a:pt x="354374" y="58478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1759452" y="6461846"/>
              <a:ext cx="357847" cy="378936"/>
            </a:xfrm>
            <a:custGeom>
              <a:avLst/>
              <a:gdLst/>
              <a:ahLst/>
              <a:cxnLst/>
              <a:rect l="l" t="t" r="r" b="b"/>
              <a:pathLst>
                <a:path w="357847" h="378936" extrusionOk="0">
                  <a:moveTo>
                    <a:pt x="1175" y="0"/>
                  </a:moveTo>
                  <a:cubicBezTo>
                    <a:pt x="-4404" y="74937"/>
                    <a:pt x="11487" y="170144"/>
                    <a:pt x="15301" y="188013"/>
                  </a:cubicBezTo>
                  <a:cubicBezTo>
                    <a:pt x="21869" y="218877"/>
                    <a:pt x="45671" y="261395"/>
                    <a:pt x="69755" y="281877"/>
                  </a:cubicBezTo>
                  <a:cubicBezTo>
                    <a:pt x="154509" y="354130"/>
                    <a:pt x="246679" y="384854"/>
                    <a:pt x="357848" y="378002"/>
                  </a:cubicBezTo>
                  <a:lnTo>
                    <a:pt x="353893" y="314155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2016302" y="6339164"/>
              <a:ext cx="262595" cy="207081"/>
            </a:xfrm>
            <a:custGeom>
              <a:avLst/>
              <a:gdLst/>
              <a:ahLst/>
              <a:cxnLst/>
              <a:rect l="l" t="t" r="r" b="b"/>
              <a:pathLst>
                <a:path w="262595" h="207081" extrusionOk="0">
                  <a:moveTo>
                    <a:pt x="259629" y="0"/>
                  </a:moveTo>
                  <a:lnTo>
                    <a:pt x="262596" y="77621"/>
                  </a:lnTo>
                  <a:cubicBezTo>
                    <a:pt x="175935" y="122540"/>
                    <a:pt x="88356" y="165694"/>
                    <a:pt x="0" y="20708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2144068" y="6377516"/>
              <a:ext cx="291415" cy="351869"/>
            </a:xfrm>
            <a:custGeom>
              <a:avLst/>
              <a:gdLst/>
              <a:ahLst/>
              <a:cxnLst/>
              <a:rect l="l" t="t" r="r" b="b"/>
              <a:pathLst>
                <a:path w="291415" h="351869" extrusionOk="0">
                  <a:moveTo>
                    <a:pt x="0" y="145494"/>
                  </a:moveTo>
                  <a:lnTo>
                    <a:pt x="237381" y="0"/>
                  </a:lnTo>
                  <a:cubicBezTo>
                    <a:pt x="278628" y="51488"/>
                    <a:pt x="297839" y="119998"/>
                    <a:pt x="289505" y="185470"/>
                  </a:cubicBezTo>
                  <a:cubicBezTo>
                    <a:pt x="281171" y="250942"/>
                    <a:pt x="245292" y="312389"/>
                    <a:pt x="192462" y="351870"/>
                  </a:cubicBezTo>
                  <a:cubicBezTo>
                    <a:pt x="130803" y="281736"/>
                    <a:pt x="68015" y="212591"/>
                    <a:pt x="71" y="145494"/>
                  </a:cubicBezTo>
                  <a:close/>
                </a:path>
              </a:pathLst>
            </a:custGeom>
            <a:solidFill>
              <a:schemeClr val="accent2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2144447" y="6528166"/>
              <a:ext cx="191629" cy="275803"/>
            </a:xfrm>
            <a:custGeom>
              <a:avLst/>
              <a:gdLst/>
              <a:ahLst/>
              <a:cxnLst/>
              <a:rect l="l" t="t" r="r" b="b"/>
              <a:pathLst>
                <a:path w="191629" h="275803" extrusionOk="0">
                  <a:moveTo>
                    <a:pt x="822" y="0"/>
                  </a:moveTo>
                  <a:cubicBezTo>
                    <a:pt x="-2004" y="22248"/>
                    <a:pt x="3364" y="66532"/>
                    <a:pt x="3364" y="66532"/>
                  </a:cubicBezTo>
                  <a:cubicBezTo>
                    <a:pt x="3364" y="66532"/>
                    <a:pt x="11345" y="84330"/>
                    <a:pt x="17419" y="91887"/>
                  </a:cubicBezTo>
                  <a:cubicBezTo>
                    <a:pt x="121808" y="220078"/>
                    <a:pt x="116652" y="193804"/>
                    <a:pt x="183396" y="275803"/>
                  </a:cubicBezTo>
                  <a:cubicBezTo>
                    <a:pt x="191376" y="252637"/>
                    <a:pt x="193637" y="227494"/>
                    <a:pt x="189823" y="203268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2331657" y="6455772"/>
              <a:ext cx="115033" cy="343253"/>
            </a:xfrm>
            <a:custGeom>
              <a:avLst/>
              <a:gdLst/>
              <a:ahLst/>
              <a:cxnLst/>
              <a:rect l="l" t="t" r="r" b="b"/>
              <a:pathLst>
                <a:path w="115033" h="343253" extrusionOk="0">
                  <a:moveTo>
                    <a:pt x="0" y="343253"/>
                  </a:moveTo>
                  <a:cubicBezTo>
                    <a:pt x="29099" y="339298"/>
                    <a:pt x="52194" y="316626"/>
                    <a:pt x="68651" y="292260"/>
                  </a:cubicBezTo>
                  <a:cubicBezTo>
                    <a:pt x="125365" y="208283"/>
                    <a:pt x="125859" y="95843"/>
                    <a:pt x="92806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2" name="Google Shape;202;p6"/>
          <p:cNvGrpSpPr/>
          <p:nvPr/>
        </p:nvGrpSpPr>
        <p:grpSpPr>
          <a:xfrm>
            <a:off x="10609751" y="1052466"/>
            <a:ext cx="537539" cy="527370"/>
            <a:chOff x="3769213" y="6330241"/>
            <a:chExt cx="537539" cy="527370"/>
          </a:xfrm>
        </p:grpSpPr>
        <p:sp>
          <p:nvSpPr>
            <p:cNvPr id="203" name="Google Shape;203;p6"/>
            <p:cNvSpPr/>
            <p:nvPr/>
          </p:nvSpPr>
          <p:spPr>
            <a:xfrm>
              <a:off x="3769213" y="6330241"/>
              <a:ext cx="537539" cy="527370"/>
            </a:xfrm>
            <a:custGeom>
              <a:avLst/>
              <a:gdLst/>
              <a:ahLst/>
              <a:cxnLst/>
              <a:rect l="l" t="t" r="r" b="b"/>
              <a:pathLst>
                <a:path w="537539" h="527370" extrusionOk="0">
                  <a:moveTo>
                    <a:pt x="32570" y="392505"/>
                  </a:moveTo>
                  <a:cubicBezTo>
                    <a:pt x="-11502" y="311777"/>
                    <a:pt x="-11079" y="208095"/>
                    <a:pt x="35253" y="128638"/>
                  </a:cubicBezTo>
                  <a:cubicBezTo>
                    <a:pt x="81586" y="49181"/>
                    <a:pt x="172625" y="-2519"/>
                    <a:pt x="264583" y="95"/>
                  </a:cubicBezTo>
                  <a:cubicBezTo>
                    <a:pt x="294247" y="942"/>
                    <a:pt x="323558" y="7017"/>
                    <a:pt x="352233" y="14644"/>
                  </a:cubicBezTo>
                  <a:cubicBezTo>
                    <a:pt x="376458" y="21071"/>
                    <a:pt x="400754" y="28840"/>
                    <a:pt x="421519" y="42895"/>
                  </a:cubicBezTo>
                  <a:cubicBezTo>
                    <a:pt x="441789" y="56668"/>
                    <a:pt x="457752" y="75879"/>
                    <a:pt x="472019" y="95796"/>
                  </a:cubicBezTo>
                  <a:cubicBezTo>
                    <a:pt x="505355" y="142269"/>
                    <a:pt x="531699" y="195594"/>
                    <a:pt x="536714" y="252591"/>
                  </a:cubicBezTo>
                  <a:cubicBezTo>
                    <a:pt x="541729" y="310364"/>
                    <a:pt x="523718" y="369763"/>
                    <a:pt x="487486" y="414965"/>
                  </a:cubicBezTo>
                  <a:cubicBezTo>
                    <a:pt x="463755" y="444629"/>
                    <a:pt x="432961" y="467866"/>
                    <a:pt x="400896" y="488207"/>
                  </a:cubicBezTo>
                  <a:cubicBezTo>
                    <a:pt x="381826" y="500284"/>
                    <a:pt x="361980" y="511585"/>
                    <a:pt x="340438" y="518365"/>
                  </a:cubicBezTo>
                  <a:cubicBezTo>
                    <a:pt x="324264" y="523450"/>
                    <a:pt x="307384" y="525993"/>
                    <a:pt x="290504" y="526911"/>
                  </a:cubicBezTo>
                  <a:cubicBezTo>
                    <a:pt x="191342" y="532561"/>
                    <a:pt x="83846" y="486017"/>
                    <a:pt x="32711" y="392364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6"/>
            <p:cNvSpPr/>
            <p:nvPr/>
          </p:nvSpPr>
          <p:spPr>
            <a:xfrm>
              <a:off x="4028385" y="6383872"/>
              <a:ext cx="2445" cy="64381"/>
            </a:xfrm>
            <a:custGeom>
              <a:avLst/>
              <a:gdLst/>
              <a:ahLst/>
              <a:cxnLst/>
              <a:rect l="l" t="t" r="r" b="b"/>
              <a:pathLst>
                <a:path w="2445" h="64381" extrusionOk="0">
                  <a:moveTo>
                    <a:pt x="186" y="0"/>
                  </a:moveTo>
                  <a:cubicBezTo>
                    <a:pt x="327" y="18999"/>
                    <a:pt x="-874" y="38634"/>
                    <a:pt x="1457" y="57562"/>
                  </a:cubicBezTo>
                  <a:cubicBezTo>
                    <a:pt x="1739" y="60105"/>
                    <a:pt x="2022" y="69075"/>
                    <a:pt x="2446" y="6123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6"/>
            <p:cNvSpPr/>
            <p:nvPr/>
          </p:nvSpPr>
          <p:spPr>
            <a:xfrm>
              <a:off x="4197301" y="6593497"/>
              <a:ext cx="57561" cy="2048"/>
            </a:xfrm>
            <a:custGeom>
              <a:avLst/>
              <a:gdLst/>
              <a:ahLst/>
              <a:cxnLst/>
              <a:rect l="l" t="t" r="r" b="b"/>
              <a:pathLst>
                <a:path w="57561" h="2048" extrusionOk="0">
                  <a:moveTo>
                    <a:pt x="0" y="0"/>
                  </a:moveTo>
                  <a:lnTo>
                    <a:pt x="57562" y="2048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6"/>
            <p:cNvSpPr/>
            <p:nvPr/>
          </p:nvSpPr>
          <p:spPr>
            <a:xfrm>
              <a:off x="4029206" y="6762510"/>
              <a:ext cx="1391" cy="49298"/>
            </a:xfrm>
            <a:custGeom>
              <a:avLst/>
              <a:gdLst/>
              <a:ahLst/>
              <a:cxnLst/>
              <a:rect l="l" t="t" r="r" b="b"/>
              <a:pathLst>
                <a:path w="1391" h="49298" extrusionOk="0">
                  <a:moveTo>
                    <a:pt x="0" y="0"/>
                  </a:moveTo>
                  <a:cubicBezTo>
                    <a:pt x="1201" y="16386"/>
                    <a:pt x="1625" y="32842"/>
                    <a:pt x="1271" y="49299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6"/>
            <p:cNvSpPr/>
            <p:nvPr/>
          </p:nvSpPr>
          <p:spPr>
            <a:xfrm>
              <a:off x="3806021" y="6603799"/>
              <a:ext cx="67371" cy="4953"/>
            </a:xfrm>
            <a:custGeom>
              <a:avLst/>
              <a:gdLst/>
              <a:ahLst/>
              <a:cxnLst/>
              <a:rect l="l" t="t" r="r" b="b"/>
              <a:pathLst>
                <a:path w="67371" h="4953" extrusionOk="0">
                  <a:moveTo>
                    <a:pt x="0" y="4953"/>
                  </a:moveTo>
                  <a:cubicBezTo>
                    <a:pt x="20624" y="2764"/>
                    <a:pt x="41247" y="1139"/>
                    <a:pt x="61870" y="9"/>
                  </a:cubicBezTo>
                  <a:cubicBezTo>
                    <a:pt x="64484" y="-132"/>
                    <a:pt x="68298" y="1351"/>
                    <a:pt x="67168" y="368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6"/>
            <p:cNvSpPr/>
            <p:nvPr/>
          </p:nvSpPr>
          <p:spPr>
            <a:xfrm>
              <a:off x="4004640" y="6598359"/>
              <a:ext cx="60296" cy="53656"/>
            </a:xfrm>
            <a:custGeom>
              <a:avLst/>
              <a:gdLst/>
              <a:ahLst/>
              <a:cxnLst/>
              <a:rect l="l" t="t" r="r" b="b"/>
              <a:pathLst>
                <a:path w="60296" h="53656" extrusionOk="0">
                  <a:moveTo>
                    <a:pt x="24213" y="1211"/>
                  </a:moveTo>
                  <a:cubicBezTo>
                    <a:pt x="16373" y="-1048"/>
                    <a:pt x="7686" y="3754"/>
                    <a:pt x="3519" y="10746"/>
                  </a:cubicBezTo>
                  <a:cubicBezTo>
                    <a:pt x="-1425" y="19080"/>
                    <a:pt x="-1002" y="30028"/>
                    <a:pt x="3801" y="38432"/>
                  </a:cubicBezTo>
                  <a:cubicBezTo>
                    <a:pt x="8674" y="46908"/>
                    <a:pt x="17785" y="52699"/>
                    <a:pt x="27461" y="53547"/>
                  </a:cubicBezTo>
                  <a:cubicBezTo>
                    <a:pt x="37138" y="54394"/>
                    <a:pt x="47167" y="50298"/>
                    <a:pt x="53453" y="42811"/>
                  </a:cubicBezTo>
                  <a:cubicBezTo>
                    <a:pt x="60092" y="34901"/>
                    <a:pt x="62281" y="23248"/>
                    <a:pt x="58326" y="13642"/>
                  </a:cubicBezTo>
                  <a:cubicBezTo>
                    <a:pt x="54371" y="4037"/>
                    <a:pt x="44342" y="-2814"/>
                    <a:pt x="24213" y="1141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6"/>
            <p:cNvSpPr/>
            <p:nvPr/>
          </p:nvSpPr>
          <p:spPr>
            <a:xfrm>
              <a:off x="4057599" y="6505635"/>
              <a:ext cx="91534" cy="95560"/>
            </a:xfrm>
            <a:custGeom>
              <a:avLst/>
              <a:gdLst/>
              <a:ahLst/>
              <a:cxnLst/>
              <a:rect l="l" t="t" r="r" b="b"/>
              <a:pathLst>
                <a:path w="91534" h="95560" extrusionOk="0">
                  <a:moveTo>
                    <a:pt x="0" y="95560"/>
                  </a:moveTo>
                  <a:lnTo>
                    <a:pt x="91534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6"/>
            <p:cNvSpPr/>
            <p:nvPr/>
          </p:nvSpPr>
          <p:spPr>
            <a:xfrm>
              <a:off x="3961827" y="6533816"/>
              <a:ext cx="51064" cy="65331"/>
            </a:xfrm>
            <a:custGeom>
              <a:avLst/>
              <a:gdLst/>
              <a:ahLst/>
              <a:cxnLst/>
              <a:rect l="l" t="t" r="r" b="b"/>
              <a:pathLst>
                <a:path w="51064" h="65331" extrusionOk="0">
                  <a:moveTo>
                    <a:pt x="51064" y="65331"/>
                  </a:moveTo>
                  <a:cubicBezTo>
                    <a:pt x="33125" y="44284"/>
                    <a:pt x="16103" y="22460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6"/>
            <p:cNvSpPr/>
            <p:nvPr/>
          </p:nvSpPr>
          <p:spPr>
            <a:xfrm>
              <a:off x="4118621" y="6503658"/>
              <a:ext cx="33678" cy="35455"/>
            </a:xfrm>
            <a:custGeom>
              <a:avLst/>
              <a:gdLst/>
              <a:ahLst/>
              <a:cxnLst/>
              <a:rect l="l" t="t" r="r" b="b"/>
              <a:pathLst>
                <a:path w="33678" h="35455" extrusionOk="0">
                  <a:moveTo>
                    <a:pt x="0" y="10524"/>
                  </a:moveTo>
                  <a:lnTo>
                    <a:pt x="33548" y="0"/>
                  </a:lnTo>
                  <a:cubicBezTo>
                    <a:pt x="34184" y="12007"/>
                    <a:pt x="32489" y="24084"/>
                    <a:pt x="28604" y="3545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6"/>
            <p:cNvSpPr/>
            <p:nvPr/>
          </p:nvSpPr>
          <p:spPr>
            <a:xfrm>
              <a:off x="3960693" y="6527514"/>
              <a:ext cx="26135" cy="29891"/>
            </a:xfrm>
            <a:custGeom>
              <a:avLst/>
              <a:gdLst/>
              <a:ahLst/>
              <a:cxnLst/>
              <a:rect l="l" t="t" r="r" b="b"/>
              <a:pathLst>
                <a:path w="26135" h="29891" extrusionOk="0">
                  <a:moveTo>
                    <a:pt x="2970" y="29891"/>
                  </a:moveTo>
                  <a:cubicBezTo>
                    <a:pt x="922" y="20145"/>
                    <a:pt x="-67" y="10186"/>
                    <a:pt x="4" y="298"/>
                  </a:cubicBezTo>
                  <a:cubicBezTo>
                    <a:pt x="215" y="1569"/>
                    <a:pt x="922" y="1075"/>
                    <a:pt x="1133" y="2346"/>
                  </a:cubicBezTo>
                  <a:cubicBezTo>
                    <a:pt x="1133" y="1782"/>
                    <a:pt x="639" y="-196"/>
                    <a:pt x="1133" y="16"/>
                  </a:cubicBezTo>
                  <a:cubicBezTo>
                    <a:pt x="17872" y="6867"/>
                    <a:pt x="18226" y="7149"/>
                    <a:pt x="26136" y="9833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3" name="Google Shape;213;p6"/>
          <p:cNvSpPr/>
          <p:nvPr/>
        </p:nvSpPr>
        <p:spPr>
          <a:xfrm rot="9520326">
            <a:off x="7924615" y="408123"/>
            <a:ext cx="1007564" cy="627897"/>
          </a:xfrm>
          <a:custGeom>
            <a:avLst/>
            <a:gdLst/>
            <a:ahLst/>
            <a:cxnLst/>
            <a:rect l="l" t="t" r="r" b="b"/>
            <a:pathLst>
              <a:path w="618491" h="385433" extrusionOk="0">
                <a:moveTo>
                  <a:pt x="0" y="190908"/>
                </a:moveTo>
                <a:cubicBezTo>
                  <a:pt x="30794" y="254191"/>
                  <a:pt x="58763" y="318887"/>
                  <a:pt x="83836" y="384712"/>
                </a:cubicBezTo>
                <a:cubicBezTo>
                  <a:pt x="170143" y="390221"/>
                  <a:pt x="256239" y="363665"/>
                  <a:pt x="332376" y="322700"/>
                </a:cubicBezTo>
                <a:cubicBezTo>
                  <a:pt x="471443" y="247834"/>
                  <a:pt x="556974" y="149449"/>
                  <a:pt x="575267" y="123811"/>
                </a:cubicBezTo>
                <a:cubicBezTo>
                  <a:pt x="596879" y="157854"/>
                  <a:pt x="601117" y="163645"/>
                  <a:pt x="618491" y="179678"/>
                </a:cubicBezTo>
                <a:lnTo>
                  <a:pt x="616796" y="0"/>
                </a:lnTo>
                <a:cubicBezTo>
                  <a:pt x="556974" y="7416"/>
                  <a:pt x="496446" y="8758"/>
                  <a:pt x="436341" y="4097"/>
                </a:cubicBezTo>
                <a:cubicBezTo>
                  <a:pt x="455481" y="19917"/>
                  <a:pt x="470666" y="40329"/>
                  <a:pt x="480343" y="63142"/>
                </a:cubicBezTo>
                <a:cubicBezTo>
                  <a:pt x="396436" y="122540"/>
                  <a:pt x="308151" y="183704"/>
                  <a:pt x="206305" y="197759"/>
                </a:cubicBezTo>
                <a:cubicBezTo>
                  <a:pt x="143305" y="206446"/>
                  <a:pt x="47603" y="193945"/>
                  <a:pt x="0" y="190908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14" name="Google Shape;214;p6"/>
          <p:cNvGrpSpPr/>
          <p:nvPr/>
        </p:nvGrpSpPr>
        <p:grpSpPr>
          <a:xfrm rot="-4452001">
            <a:off x="3795180" y="5250259"/>
            <a:ext cx="372275" cy="1536667"/>
            <a:chOff x="2748074" y="4303871"/>
            <a:chExt cx="377938" cy="1362206"/>
          </a:xfrm>
        </p:grpSpPr>
        <p:sp>
          <p:nvSpPr>
            <p:cNvPr id="215" name="Google Shape;215;p6"/>
            <p:cNvSpPr/>
            <p:nvPr/>
          </p:nvSpPr>
          <p:spPr>
            <a:xfrm>
              <a:off x="2748074" y="4326119"/>
              <a:ext cx="377938" cy="1339958"/>
            </a:xfrm>
            <a:custGeom>
              <a:avLst/>
              <a:gdLst/>
              <a:ahLst/>
              <a:cxnLst/>
              <a:rect l="l" t="t" r="r" b="b"/>
              <a:pathLst>
                <a:path w="377938" h="1339958" extrusionOk="0">
                  <a:moveTo>
                    <a:pt x="377939" y="1339958"/>
                  </a:moveTo>
                  <a:cubicBezTo>
                    <a:pt x="225806" y="1229072"/>
                    <a:pt x="122688" y="1061260"/>
                    <a:pt x="58629" y="884195"/>
                  </a:cubicBezTo>
                  <a:cubicBezTo>
                    <a:pt x="38853" y="829599"/>
                    <a:pt x="22467" y="773661"/>
                    <a:pt x="12155" y="716523"/>
                  </a:cubicBezTo>
                  <a:cubicBezTo>
                    <a:pt x="-33965" y="460143"/>
                    <a:pt x="53261" y="183563"/>
                    <a:pt x="238095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6"/>
            <p:cNvSpPr/>
            <p:nvPr/>
          </p:nvSpPr>
          <p:spPr>
            <a:xfrm>
              <a:off x="2804725" y="4303871"/>
              <a:ext cx="203762" cy="172473"/>
            </a:xfrm>
            <a:custGeom>
              <a:avLst/>
              <a:gdLst/>
              <a:ahLst/>
              <a:cxnLst/>
              <a:rect l="l" t="t" r="r" b="b"/>
              <a:pathLst>
                <a:path w="203762" h="172473" extrusionOk="0">
                  <a:moveTo>
                    <a:pt x="0" y="80304"/>
                  </a:moveTo>
                  <a:lnTo>
                    <a:pt x="136101" y="25850"/>
                  </a:lnTo>
                  <a:cubicBezTo>
                    <a:pt x="153546" y="18858"/>
                    <a:pt x="171203" y="11795"/>
                    <a:pt x="185823" y="0"/>
                  </a:cubicBezTo>
                  <a:cubicBezTo>
                    <a:pt x="181656" y="57986"/>
                    <a:pt x="187800" y="116607"/>
                    <a:pt x="203762" y="17247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7" name="Google Shape;217;p6"/>
          <p:cNvGrpSpPr/>
          <p:nvPr/>
        </p:nvGrpSpPr>
        <p:grpSpPr>
          <a:xfrm>
            <a:off x="6204737" y="208512"/>
            <a:ext cx="714761" cy="797669"/>
            <a:chOff x="5932213" y="4153080"/>
            <a:chExt cx="714761" cy="797669"/>
          </a:xfrm>
        </p:grpSpPr>
        <p:sp>
          <p:nvSpPr>
            <p:cNvPr id="218" name="Google Shape;218;p6"/>
            <p:cNvSpPr/>
            <p:nvPr/>
          </p:nvSpPr>
          <p:spPr>
            <a:xfrm>
              <a:off x="6140446" y="4442969"/>
              <a:ext cx="302911" cy="462703"/>
            </a:xfrm>
            <a:custGeom>
              <a:avLst/>
              <a:gdLst/>
              <a:ahLst/>
              <a:cxnLst/>
              <a:rect l="l" t="t" r="r" b="b"/>
              <a:pathLst>
                <a:path w="302911" h="462703" extrusionOk="0">
                  <a:moveTo>
                    <a:pt x="140740" y="462655"/>
                  </a:moveTo>
                  <a:cubicBezTo>
                    <a:pt x="129652" y="463361"/>
                    <a:pt x="119693" y="456369"/>
                    <a:pt x="117716" y="446340"/>
                  </a:cubicBezTo>
                  <a:cubicBezTo>
                    <a:pt x="110794" y="411873"/>
                    <a:pt x="93278" y="335312"/>
                    <a:pt x="67569" y="296537"/>
                  </a:cubicBezTo>
                  <a:cubicBezTo>
                    <a:pt x="33739" y="245614"/>
                    <a:pt x="-3483" y="191301"/>
                    <a:pt x="261" y="131832"/>
                  </a:cubicBezTo>
                  <a:cubicBezTo>
                    <a:pt x="3015" y="88325"/>
                    <a:pt x="29501" y="46584"/>
                    <a:pt x="69477" y="22641"/>
                  </a:cubicBezTo>
                  <a:cubicBezTo>
                    <a:pt x="109523" y="-1231"/>
                    <a:pt x="162070" y="-6670"/>
                    <a:pt x="206919" y="8445"/>
                  </a:cubicBezTo>
                  <a:cubicBezTo>
                    <a:pt x="223234" y="13954"/>
                    <a:pt x="238561" y="22005"/>
                    <a:pt x="251274" y="32812"/>
                  </a:cubicBezTo>
                  <a:cubicBezTo>
                    <a:pt x="275075" y="52940"/>
                    <a:pt x="288706" y="81333"/>
                    <a:pt x="296052" y="110220"/>
                  </a:cubicBezTo>
                  <a:cubicBezTo>
                    <a:pt x="308694" y="160154"/>
                    <a:pt x="303750" y="213620"/>
                    <a:pt x="282138" y="260941"/>
                  </a:cubicBezTo>
                  <a:cubicBezTo>
                    <a:pt x="269919" y="287709"/>
                    <a:pt x="252474" y="312641"/>
                    <a:pt x="243858" y="340609"/>
                  </a:cubicBezTo>
                  <a:cubicBezTo>
                    <a:pt x="236018" y="366247"/>
                    <a:pt x="238561" y="411096"/>
                    <a:pt x="240891" y="436664"/>
                  </a:cubicBezTo>
                  <a:cubicBezTo>
                    <a:pt x="241880" y="447399"/>
                    <a:pt x="233051" y="456722"/>
                    <a:pt x="221327" y="457428"/>
                  </a:cubicBezTo>
                  <a:lnTo>
                    <a:pt x="140740" y="462513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6"/>
            <p:cNvSpPr/>
            <p:nvPr/>
          </p:nvSpPr>
          <p:spPr>
            <a:xfrm>
              <a:off x="6204765" y="4536238"/>
              <a:ext cx="162465" cy="244655"/>
            </a:xfrm>
            <a:custGeom>
              <a:avLst/>
              <a:gdLst/>
              <a:ahLst/>
              <a:cxnLst/>
              <a:rect l="l" t="t" r="r" b="b"/>
              <a:pathLst>
                <a:path w="162465" h="244655" extrusionOk="0">
                  <a:moveTo>
                    <a:pt x="72537" y="244656"/>
                  </a:moveTo>
                  <a:cubicBezTo>
                    <a:pt x="75363" y="183421"/>
                    <a:pt x="65687" y="121622"/>
                    <a:pt x="44145" y="64201"/>
                  </a:cubicBezTo>
                  <a:cubicBezTo>
                    <a:pt x="40896" y="55655"/>
                    <a:pt x="37152" y="46756"/>
                    <a:pt x="30090" y="40964"/>
                  </a:cubicBezTo>
                  <a:cubicBezTo>
                    <a:pt x="23027" y="35173"/>
                    <a:pt x="11585" y="33619"/>
                    <a:pt x="5017" y="40046"/>
                  </a:cubicBezTo>
                  <a:cubicBezTo>
                    <a:pt x="1415" y="43577"/>
                    <a:pt x="-68" y="48804"/>
                    <a:pt x="2" y="53819"/>
                  </a:cubicBezTo>
                  <a:cubicBezTo>
                    <a:pt x="214" y="65402"/>
                    <a:pt x="8054" y="75784"/>
                    <a:pt x="17942" y="81787"/>
                  </a:cubicBezTo>
                  <a:cubicBezTo>
                    <a:pt x="27830" y="87791"/>
                    <a:pt x="39483" y="90051"/>
                    <a:pt x="50925" y="91534"/>
                  </a:cubicBezTo>
                  <a:cubicBezTo>
                    <a:pt x="58765" y="92523"/>
                    <a:pt x="67099" y="93159"/>
                    <a:pt x="74232" y="89768"/>
                  </a:cubicBezTo>
                  <a:cubicBezTo>
                    <a:pt x="86734" y="83836"/>
                    <a:pt x="90972" y="68439"/>
                    <a:pt x="93796" y="54878"/>
                  </a:cubicBezTo>
                  <a:cubicBezTo>
                    <a:pt x="95915" y="44849"/>
                    <a:pt x="97964" y="34608"/>
                    <a:pt x="96622" y="24437"/>
                  </a:cubicBezTo>
                  <a:cubicBezTo>
                    <a:pt x="95280" y="14267"/>
                    <a:pt x="89700" y="4096"/>
                    <a:pt x="80307" y="0"/>
                  </a:cubicBezTo>
                  <a:cubicBezTo>
                    <a:pt x="65404" y="17304"/>
                    <a:pt x="65969" y="45838"/>
                    <a:pt x="81507" y="62576"/>
                  </a:cubicBezTo>
                  <a:cubicBezTo>
                    <a:pt x="97046" y="79315"/>
                    <a:pt x="125508" y="81929"/>
                    <a:pt x="143872" y="68368"/>
                  </a:cubicBezTo>
                  <a:cubicBezTo>
                    <a:pt x="162235" y="54808"/>
                    <a:pt x="168027" y="26839"/>
                    <a:pt x="156585" y="7063"/>
                  </a:cubicBezTo>
                  <a:cubicBezTo>
                    <a:pt x="155172" y="4591"/>
                    <a:pt x="152983" y="1977"/>
                    <a:pt x="150158" y="2048"/>
                  </a:cubicBezTo>
                  <a:cubicBezTo>
                    <a:pt x="148180" y="2048"/>
                    <a:pt x="146485" y="3461"/>
                    <a:pt x="145073" y="4803"/>
                  </a:cubicBezTo>
                  <a:cubicBezTo>
                    <a:pt x="130382" y="18999"/>
                    <a:pt x="127274" y="41035"/>
                    <a:pt x="125226" y="61376"/>
                  </a:cubicBezTo>
                  <a:cubicBezTo>
                    <a:pt x="119223" y="122610"/>
                    <a:pt x="116680" y="187023"/>
                    <a:pt x="142389" y="24296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6"/>
            <p:cNvSpPr/>
            <p:nvPr/>
          </p:nvSpPr>
          <p:spPr>
            <a:xfrm>
              <a:off x="6237962" y="4782446"/>
              <a:ext cx="141256" cy="5934"/>
            </a:xfrm>
            <a:custGeom>
              <a:avLst/>
              <a:gdLst/>
              <a:ahLst/>
              <a:cxnLst/>
              <a:rect l="l" t="t" r="r" b="b"/>
              <a:pathLst>
                <a:path w="141256" h="5934" extrusionOk="0">
                  <a:moveTo>
                    <a:pt x="0" y="5934"/>
                  </a:moveTo>
                  <a:cubicBezTo>
                    <a:pt x="46968" y="1909"/>
                    <a:pt x="94077" y="-69"/>
                    <a:pt x="141256" y="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6"/>
            <p:cNvSpPr/>
            <p:nvPr/>
          </p:nvSpPr>
          <p:spPr>
            <a:xfrm>
              <a:off x="6244177" y="4807380"/>
              <a:ext cx="130662" cy="5156"/>
            </a:xfrm>
            <a:custGeom>
              <a:avLst/>
              <a:gdLst/>
              <a:ahLst/>
              <a:cxnLst/>
              <a:rect l="l" t="t" r="r" b="b"/>
              <a:pathLst>
                <a:path w="130662" h="5156" extrusionOk="0">
                  <a:moveTo>
                    <a:pt x="0" y="5156"/>
                  </a:moveTo>
                  <a:lnTo>
                    <a:pt x="130662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6"/>
            <p:cNvSpPr/>
            <p:nvPr/>
          </p:nvSpPr>
          <p:spPr>
            <a:xfrm>
              <a:off x="6269109" y="4834857"/>
              <a:ext cx="109968" cy="3740"/>
            </a:xfrm>
            <a:custGeom>
              <a:avLst/>
              <a:gdLst/>
              <a:ahLst/>
              <a:cxnLst/>
              <a:rect l="l" t="t" r="r" b="b"/>
              <a:pathLst>
                <a:path w="109968" h="3740" extrusionOk="0">
                  <a:moveTo>
                    <a:pt x="0" y="3741"/>
                  </a:moveTo>
                  <a:cubicBezTo>
                    <a:pt x="36162" y="280"/>
                    <a:pt x="73241" y="-780"/>
                    <a:pt x="109968" y="56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6"/>
            <p:cNvSpPr/>
            <p:nvPr/>
          </p:nvSpPr>
          <p:spPr>
            <a:xfrm>
              <a:off x="6252511" y="4861622"/>
              <a:ext cx="113217" cy="4750"/>
            </a:xfrm>
            <a:custGeom>
              <a:avLst/>
              <a:gdLst/>
              <a:ahLst/>
              <a:cxnLst/>
              <a:rect l="l" t="t" r="r" b="b"/>
              <a:pathLst>
                <a:path w="113217" h="4750" extrusionOk="0">
                  <a:moveTo>
                    <a:pt x="0" y="4096"/>
                  </a:moveTo>
                  <a:cubicBezTo>
                    <a:pt x="37857" y="5721"/>
                    <a:pt x="75996" y="4308"/>
                    <a:pt x="11321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6283023" y="4900609"/>
              <a:ext cx="82633" cy="50140"/>
            </a:xfrm>
            <a:custGeom>
              <a:avLst/>
              <a:gdLst/>
              <a:ahLst/>
              <a:cxnLst/>
              <a:rect l="l" t="t" r="r" b="b"/>
              <a:pathLst>
                <a:path w="82633" h="50140" extrusionOk="0">
                  <a:moveTo>
                    <a:pt x="0" y="7840"/>
                  </a:moveTo>
                  <a:cubicBezTo>
                    <a:pt x="1766" y="21118"/>
                    <a:pt x="4238" y="35879"/>
                    <a:pt x="14761" y="44143"/>
                  </a:cubicBezTo>
                  <a:cubicBezTo>
                    <a:pt x="26203" y="53113"/>
                    <a:pt x="42942" y="50852"/>
                    <a:pt x="56220" y="44990"/>
                  </a:cubicBezTo>
                  <a:cubicBezTo>
                    <a:pt x="65049" y="41106"/>
                    <a:pt x="73524" y="35526"/>
                    <a:pt x="78539" y="27262"/>
                  </a:cubicBezTo>
                  <a:cubicBezTo>
                    <a:pt x="83553" y="18999"/>
                    <a:pt x="84401" y="7699"/>
                    <a:pt x="7860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5981441" y="4729830"/>
              <a:ext cx="80868" cy="47956"/>
            </a:xfrm>
            <a:custGeom>
              <a:avLst/>
              <a:gdLst/>
              <a:ahLst/>
              <a:cxnLst/>
              <a:rect l="l" t="t" r="r" b="b"/>
              <a:pathLst>
                <a:path w="80868" h="47956" extrusionOk="0">
                  <a:moveTo>
                    <a:pt x="0" y="47956"/>
                  </a:moveTo>
                  <a:cubicBezTo>
                    <a:pt x="26627" y="31430"/>
                    <a:pt x="53607" y="15397"/>
                    <a:pt x="8086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5932213" y="4591823"/>
              <a:ext cx="84330" cy="7486"/>
            </a:xfrm>
            <a:custGeom>
              <a:avLst/>
              <a:gdLst/>
              <a:ahLst/>
              <a:cxnLst/>
              <a:rect l="l" t="t" r="r" b="b"/>
              <a:pathLst>
                <a:path w="84330" h="7486" extrusionOk="0">
                  <a:moveTo>
                    <a:pt x="0" y="7487"/>
                  </a:moveTo>
                  <a:lnTo>
                    <a:pt x="8433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5979110" y="4302529"/>
              <a:ext cx="85954" cy="51629"/>
            </a:xfrm>
            <a:custGeom>
              <a:avLst/>
              <a:gdLst/>
              <a:ahLst/>
              <a:cxnLst/>
              <a:rect l="l" t="t" r="r" b="b"/>
              <a:pathLst>
                <a:path w="85954" h="51629" extrusionOk="0">
                  <a:moveTo>
                    <a:pt x="85954" y="51629"/>
                  </a:moveTo>
                  <a:cubicBezTo>
                    <a:pt x="56432" y="35950"/>
                    <a:pt x="27686" y="18717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6260182" y="4153080"/>
              <a:ext cx="7019" cy="103187"/>
            </a:xfrm>
            <a:custGeom>
              <a:avLst/>
              <a:gdLst/>
              <a:ahLst/>
              <a:cxnLst/>
              <a:rect l="l" t="t" r="r" b="b"/>
              <a:pathLst>
                <a:path w="7019" h="103187" extrusionOk="0">
                  <a:moveTo>
                    <a:pt x="7020" y="103188"/>
                  </a:moveTo>
                  <a:cubicBezTo>
                    <a:pt x="1017" y="69216"/>
                    <a:pt x="-1173" y="34537"/>
                    <a:pt x="593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6450059" y="4228511"/>
              <a:ext cx="68368" cy="90969"/>
            </a:xfrm>
            <a:custGeom>
              <a:avLst/>
              <a:gdLst/>
              <a:ahLst/>
              <a:cxnLst/>
              <a:rect l="l" t="t" r="r" b="b"/>
              <a:pathLst>
                <a:path w="68368" h="90969" extrusionOk="0">
                  <a:moveTo>
                    <a:pt x="0" y="90969"/>
                  </a:moveTo>
                  <a:lnTo>
                    <a:pt x="68368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6532270" y="4394417"/>
              <a:ext cx="102340" cy="33195"/>
            </a:xfrm>
            <a:custGeom>
              <a:avLst/>
              <a:gdLst/>
              <a:ahLst/>
              <a:cxnLst/>
              <a:rect l="l" t="t" r="r" b="b"/>
              <a:pathLst>
                <a:path w="102340" h="33195" extrusionOk="0">
                  <a:moveTo>
                    <a:pt x="0" y="33195"/>
                  </a:moveTo>
                  <a:cubicBezTo>
                    <a:pt x="19776" y="29805"/>
                    <a:pt x="38775" y="22954"/>
                    <a:pt x="57703" y="16103"/>
                  </a:cubicBezTo>
                  <a:lnTo>
                    <a:pt x="10234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6565395" y="4557475"/>
              <a:ext cx="81579" cy="4259"/>
            </a:xfrm>
            <a:custGeom>
              <a:avLst/>
              <a:gdLst/>
              <a:ahLst/>
              <a:cxnLst/>
              <a:rect l="l" t="t" r="r" b="b"/>
              <a:pathLst>
                <a:path w="81579" h="4259" extrusionOk="0">
                  <a:moveTo>
                    <a:pt x="0" y="4260"/>
                  </a:moveTo>
                  <a:lnTo>
                    <a:pt x="78397" y="2776"/>
                  </a:lnTo>
                  <a:cubicBezTo>
                    <a:pt x="79598" y="2776"/>
                    <a:pt x="81010" y="2565"/>
                    <a:pt x="81505" y="1505"/>
                  </a:cubicBezTo>
                  <a:cubicBezTo>
                    <a:pt x="81999" y="446"/>
                    <a:pt x="79881" y="-684"/>
                    <a:pt x="79739" y="51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6548585" y="4692892"/>
              <a:ext cx="97325" cy="45272"/>
            </a:xfrm>
            <a:custGeom>
              <a:avLst/>
              <a:gdLst/>
              <a:ahLst/>
              <a:cxnLst/>
              <a:rect l="l" t="t" r="r" b="b"/>
              <a:pathLst>
                <a:path w="97325" h="45272" extrusionOk="0">
                  <a:moveTo>
                    <a:pt x="0" y="0"/>
                  </a:moveTo>
                  <a:cubicBezTo>
                    <a:pt x="33336" y="13137"/>
                    <a:pt x="65826" y="28251"/>
                    <a:pt x="97325" y="45273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3" name="Google Shape;233;p6"/>
          <p:cNvGrpSpPr/>
          <p:nvPr/>
        </p:nvGrpSpPr>
        <p:grpSpPr>
          <a:xfrm>
            <a:off x="10269082" y="5376643"/>
            <a:ext cx="718538" cy="497904"/>
            <a:chOff x="9711053" y="4291818"/>
            <a:chExt cx="718538" cy="497904"/>
          </a:xfrm>
        </p:grpSpPr>
        <p:sp>
          <p:nvSpPr>
            <p:cNvPr id="234" name="Google Shape;234;p6"/>
            <p:cNvSpPr/>
            <p:nvPr/>
          </p:nvSpPr>
          <p:spPr>
            <a:xfrm>
              <a:off x="9711053" y="4291818"/>
              <a:ext cx="718538" cy="497904"/>
            </a:xfrm>
            <a:custGeom>
              <a:avLst/>
              <a:gdLst/>
              <a:ahLst/>
              <a:cxnLst/>
              <a:rect l="l" t="t" r="r" b="b"/>
              <a:pathLst>
                <a:path w="718538" h="497904" extrusionOk="0">
                  <a:moveTo>
                    <a:pt x="269710" y="428548"/>
                  </a:moveTo>
                  <a:cubicBezTo>
                    <a:pt x="180366" y="420213"/>
                    <a:pt x="97519" y="388713"/>
                    <a:pt x="44336" y="316390"/>
                  </a:cubicBezTo>
                  <a:cubicBezTo>
                    <a:pt x="-62948" y="170543"/>
                    <a:pt x="55777" y="74700"/>
                    <a:pt x="74706" y="59445"/>
                  </a:cubicBezTo>
                  <a:cubicBezTo>
                    <a:pt x="126970" y="17279"/>
                    <a:pt x="280940" y="-18459"/>
                    <a:pt x="534778" y="10499"/>
                  </a:cubicBezTo>
                  <a:cubicBezTo>
                    <a:pt x="570304" y="14525"/>
                    <a:pt x="702096" y="55560"/>
                    <a:pt x="717563" y="186222"/>
                  </a:cubicBezTo>
                  <a:cubicBezTo>
                    <a:pt x="721590" y="220477"/>
                    <a:pt x="724697" y="412586"/>
                    <a:pt x="475097" y="434975"/>
                  </a:cubicBezTo>
                  <a:cubicBezTo>
                    <a:pt x="453485" y="436882"/>
                    <a:pt x="431802" y="437588"/>
                    <a:pt x="410401" y="440696"/>
                  </a:cubicBezTo>
                  <a:cubicBezTo>
                    <a:pt x="360538" y="447900"/>
                    <a:pt x="313712" y="469865"/>
                    <a:pt x="271758" y="497904"/>
                  </a:cubicBezTo>
                  <a:cubicBezTo>
                    <a:pt x="272818" y="473184"/>
                    <a:pt x="265684" y="448535"/>
                    <a:pt x="269781" y="42854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9859283" y="4392752"/>
              <a:ext cx="426806" cy="10987"/>
            </a:xfrm>
            <a:custGeom>
              <a:avLst/>
              <a:gdLst/>
              <a:ahLst/>
              <a:cxnLst/>
              <a:rect l="l" t="t" r="r" b="b"/>
              <a:pathLst>
                <a:path w="426806" h="10987" extrusionOk="0">
                  <a:moveTo>
                    <a:pt x="0" y="10987"/>
                  </a:moveTo>
                  <a:cubicBezTo>
                    <a:pt x="142033" y="1735"/>
                    <a:pt x="284491" y="-1655"/>
                    <a:pt x="426807" y="74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9859283" y="4441526"/>
              <a:ext cx="441991" cy="20129"/>
            </a:xfrm>
            <a:custGeom>
              <a:avLst/>
              <a:gdLst/>
              <a:ahLst/>
              <a:cxnLst/>
              <a:rect l="l" t="t" r="r" b="b"/>
              <a:pathLst>
                <a:path w="441991" h="20129" extrusionOk="0">
                  <a:moveTo>
                    <a:pt x="0" y="20129"/>
                  </a:moveTo>
                  <a:cubicBezTo>
                    <a:pt x="147119" y="10100"/>
                    <a:pt x="294520" y="3390"/>
                    <a:pt x="44199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9861119" y="4501701"/>
              <a:ext cx="440861" cy="18433"/>
            </a:xfrm>
            <a:custGeom>
              <a:avLst/>
              <a:gdLst/>
              <a:ahLst/>
              <a:cxnLst/>
              <a:rect l="l" t="t" r="r" b="b"/>
              <a:pathLst>
                <a:path w="440861" h="18433" extrusionOk="0">
                  <a:moveTo>
                    <a:pt x="0" y="18434"/>
                  </a:moveTo>
                  <a:cubicBezTo>
                    <a:pt x="146766" y="9040"/>
                    <a:pt x="293813" y="2896"/>
                    <a:pt x="44086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9861966" y="4555943"/>
              <a:ext cx="447076" cy="24932"/>
            </a:xfrm>
            <a:custGeom>
              <a:avLst/>
              <a:gdLst/>
              <a:ahLst/>
              <a:cxnLst/>
              <a:rect l="l" t="t" r="r" b="b"/>
              <a:pathLst>
                <a:path w="447076" h="24932" extrusionOk="0">
                  <a:moveTo>
                    <a:pt x="0" y="24932"/>
                  </a:moveTo>
                  <a:cubicBezTo>
                    <a:pt x="148390" y="8264"/>
                    <a:pt x="297769" y="-70"/>
                    <a:pt x="44707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9" name="Google Shape;239;p6"/>
          <p:cNvGrpSpPr/>
          <p:nvPr/>
        </p:nvGrpSpPr>
        <p:grpSpPr>
          <a:xfrm>
            <a:off x="9320367" y="634202"/>
            <a:ext cx="679947" cy="652506"/>
            <a:chOff x="3896486" y="3679569"/>
            <a:chExt cx="792294" cy="760319"/>
          </a:xfrm>
        </p:grpSpPr>
        <p:sp>
          <p:nvSpPr>
            <p:cNvPr id="240" name="Google Shape;240;p6"/>
            <p:cNvSpPr/>
            <p:nvPr/>
          </p:nvSpPr>
          <p:spPr>
            <a:xfrm>
              <a:off x="4023740" y="3792188"/>
              <a:ext cx="549116" cy="527138"/>
            </a:xfrm>
            <a:custGeom>
              <a:avLst/>
              <a:gdLst/>
              <a:ahLst/>
              <a:cxnLst/>
              <a:rect l="l" t="t" r="r" b="b"/>
              <a:pathLst>
                <a:path w="549116" h="527138" extrusionOk="0">
                  <a:moveTo>
                    <a:pt x="356330" y="0"/>
                  </a:moveTo>
                  <a:cubicBezTo>
                    <a:pt x="314420" y="41720"/>
                    <a:pt x="272034" y="83058"/>
                    <a:pt x="229267" y="123920"/>
                  </a:cubicBezTo>
                  <a:cubicBezTo>
                    <a:pt x="225457" y="127635"/>
                    <a:pt x="221266" y="131445"/>
                    <a:pt x="216122" y="132588"/>
                  </a:cubicBezTo>
                  <a:cubicBezTo>
                    <a:pt x="209740" y="134017"/>
                    <a:pt x="203263" y="131064"/>
                    <a:pt x="197263" y="128397"/>
                  </a:cubicBezTo>
                  <a:cubicBezTo>
                    <a:pt x="163449" y="113443"/>
                    <a:pt x="125635" y="105632"/>
                    <a:pt x="89154" y="111633"/>
                  </a:cubicBezTo>
                  <a:cubicBezTo>
                    <a:pt x="52673" y="117634"/>
                    <a:pt x="17812" y="138684"/>
                    <a:pt x="0" y="171069"/>
                  </a:cubicBezTo>
                  <a:lnTo>
                    <a:pt x="236220" y="393478"/>
                  </a:lnTo>
                  <a:cubicBezTo>
                    <a:pt x="274606" y="429673"/>
                    <a:pt x="313372" y="466154"/>
                    <a:pt x="343662" y="509302"/>
                  </a:cubicBezTo>
                  <a:cubicBezTo>
                    <a:pt x="348234" y="515779"/>
                    <a:pt x="352996" y="522732"/>
                    <a:pt x="360331" y="525685"/>
                  </a:cubicBezTo>
                  <a:cubicBezTo>
                    <a:pt x="375095" y="531590"/>
                    <a:pt x="390430" y="518446"/>
                    <a:pt x="399193" y="505206"/>
                  </a:cubicBezTo>
                  <a:cubicBezTo>
                    <a:pt x="435959" y="449485"/>
                    <a:pt x="430911" y="369570"/>
                    <a:pt x="387287" y="318992"/>
                  </a:cubicBezTo>
                  <a:cubicBezTo>
                    <a:pt x="441293" y="274320"/>
                    <a:pt x="495205" y="229457"/>
                    <a:pt x="549116" y="184499"/>
                  </a:cubicBezTo>
                  <a:cubicBezTo>
                    <a:pt x="487204" y="117729"/>
                    <a:pt x="422243" y="53816"/>
                    <a:pt x="356425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4372260" y="3679569"/>
              <a:ext cx="316520" cy="306768"/>
            </a:xfrm>
            <a:custGeom>
              <a:avLst/>
              <a:gdLst/>
              <a:ahLst/>
              <a:cxnLst/>
              <a:rect l="l" t="t" r="r" b="b"/>
              <a:pathLst>
                <a:path w="316520" h="306768" extrusionOk="0">
                  <a:moveTo>
                    <a:pt x="7429" y="113857"/>
                  </a:moveTo>
                  <a:cubicBezTo>
                    <a:pt x="3048" y="94998"/>
                    <a:pt x="-1334" y="75757"/>
                    <a:pt x="381" y="56422"/>
                  </a:cubicBezTo>
                  <a:cubicBezTo>
                    <a:pt x="2095" y="37086"/>
                    <a:pt x="10763" y="17464"/>
                    <a:pt x="27241" y="7273"/>
                  </a:cubicBezTo>
                  <a:cubicBezTo>
                    <a:pt x="52768" y="-8634"/>
                    <a:pt x="87630" y="3558"/>
                    <a:pt x="109251" y="24513"/>
                  </a:cubicBezTo>
                  <a:cubicBezTo>
                    <a:pt x="138302" y="52611"/>
                    <a:pt x="255841" y="139765"/>
                    <a:pt x="294513" y="203011"/>
                  </a:cubicBezTo>
                  <a:cubicBezTo>
                    <a:pt x="306895" y="223299"/>
                    <a:pt x="327660" y="259399"/>
                    <a:pt x="309181" y="277973"/>
                  </a:cubicBezTo>
                  <a:cubicBezTo>
                    <a:pt x="282892" y="304262"/>
                    <a:pt x="235362" y="314073"/>
                    <a:pt x="200501" y="3010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3896486" y="4104608"/>
              <a:ext cx="354806" cy="335280"/>
            </a:xfrm>
            <a:custGeom>
              <a:avLst/>
              <a:gdLst/>
              <a:ahLst/>
              <a:cxnLst/>
              <a:rect l="l" t="t" r="r" b="b"/>
              <a:pathLst>
                <a:path w="354806" h="335280" extrusionOk="0">
                  <a:moveTo>
                    <a:pt x="277463" y="0"/>
                  </a:moveTo>
                  <a:cubicBezTo>
                    <a:pt x="192786" y="114205"/>
                    <a:pt x="95917" y="230410"/>
                    <a:pt x="0" y="335280"/>
                  </a:cubicBezTo>
                  <a:cubicBezTo>
                    <a:pt x="129540" y="257842"/>
                    <a:pt x="243554" y="174784"/>
                    <a:pt x="354806" y="7277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284249" y="3882485"/>
              <a:ext cx="66484" cy="74961"/>
            </a:xfrm>
            <a:custGeom>
              <a:avLst/>
              <a:gdLst/>
              <a:ahLst/>
              <a:cxnLst/>
              <a:rect l="l" t="t" r="r" b="b"/>
              <a:pathLst>
                <a:path w="66484" h="74961" extrusionOk="0">
                  <a:moveTo>
                    <a:pt x="0" y="74962"/>
                  </a:moveTo>
                  <a:cubicBezTo>
                    <a:pt x="16859" y="45911"/>
                    <a:pt x="39624" y="20288"/>
                    <a:pt x="6648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4" name="Google Shape;244;p6"/>
          <p:cNvSpPr/>
          <p:nvPr/>
        </p:nvSpPr>
        <p:spPr>
          <a:xfrm rot="-9375345">
            <a:off x="10849480" y="4062267"/>
            <a:ext cx="714866" cy="712533"/>
          </a:xfrm>
          <a:custGeom>
            <a:avLst/>
            <a:gdLst/>
            <a:ahLst/>
            <a:cxnLst/>
            <a:rect l="l" t="t" r="r" b="b"/>
            <a:pathLst>
              <a:path w="715141" h="712807" extrusionOk="0">
                <a:moveTo>
                  <a:pt x="2958" y="351568"/>
                </a:moveTo>
                <a:cubicBezTo>
                  <a:pt x="22389" y="312420"/>
                  <a:pt x="43725" y="271272"/>
                  <a:pt x="81253" y="248888"/>
                </a:cubicBezTo>
                <a:cubicBezTo>
                  <a:pt x="118782" y="226504"/>
                  <a:pt x="177170" y="233553"/>
                  <a:pt x="194029" y="273844"/>
                </a:cubicBezTo>
                <a:cubicBezTo>
                  <a:pt x="201554" y="291846"/>
                  <a:pt x="200602" y="314516"/>
                  <a:pt x="215079" y="327470"/>
                </a:cubicBezTo>
                <a:cubicBezTo>
                  <a:pt x="237273" y="347281"/>
                  <a:pt x="271468" y="327088"/>
                  <a:pt x="292804" y="306419"/>
                </a:cubicBezTo>
                <a:cubicBezTo>
                  <a:pt x="315473" y="284512"/>
                  <a:pt x="338714" y="257270"/>
                  <a:pt x="335380" y="225933"/>
                </a:cubicBezTo>
                <a:cubicBezTo>
                  <a:pt x="332618" y="199263"/>
                  <a:pt x="310425" y="177927"/>
                  <a:pt x="285469" y="168212"/>
                </a:cubicBezTo>
                <a:cubicBezTo>
                  <a:pt x="260514" y="158496"/>
                  <a:pt x="233082" y="158210"/>
                  <a:pt x="206316" y="158020"/>
                </a:cubicBezTo>
                <a:cubicBezTo>
                  <a:pt x="238416" y="87821"/>
                  <a:pt x="297471" y="30289"/>
                  <a:pt x="368527" y="0"/>
                </a:cubicBezTo>
                <a:cubicBezTo>
                  <a:pt x="384719" y="31337"/>
                  <a:pt x="405294" y="60293"/>
                  <a:pt x="429582" y="85916"/>
                </a:cubicBezTo>
                <a:cubicBezTo>
                  <a:pt x="444251" y="101441"/>
                  <a:pt x="461301" y="116205"/>
                  <a:pt x="482065" y="121349"/>
                </a:cubicBezTo>
                <a:cubicBezTo>
                  <a:pt x="502830" y="126492"/>
                  <a:pt x="528071" y="118967"/>
                  <a:pt x="537215" y="99631"/>
                </a:cubicBezTo>
                <a:cubicBezTo>
                  <a:pt x="545407" y="82105"/>
                  <a:pt x="538739" y="60960"/>
                  <a:pt x="544073" y="42386"/>
                </a:cubicBezTo>
                <a:cubicBezTo>
                  <a:pt x="552169" y="14288"/>
                  <a:pt x="587221" y="667"/>
                  <a:pt x="615606" y="7906"/>
                </a:cubicBezTo>
                <a:cubicBezTo>
                  <a:pt x="643990" y="15145"/>
                  <a:pt x="665802" y="38005"/>
                  <a:pt x="681900" y="62484"/>
                </a:cubicBezTo>
                <a:cubicBezTo>
                  <a:pt x="699426" y="89059"/>
                  <a:pt x="710094" y="128778"/>
                  <a:pt x="685995" y="149543"/>
                </a:cubicBezTo>
                <a:cubicBezTo>
                  <a:pt x="659707" y="172117"/>
                  <a:pt x="607605" y="156686"/>
                  <a:pt x="593603" y="188404"/>
                </a:cubicBezTo>
                <a:cubicBezTo>
                  <a:pt x="584650" y="208693"/>
                  <a:pt x="600842" y="230505"/>
                  <a:pt x="615796" y="246793"/>
                </a:cubicBezTo>
                <a:lnTo>
                  <a:pt x="715142" y="354235"/>
                </a:lnTo>
                <a:cubicBezTo>
                  <a:pt x="684852" y="359664"/>
                  <a:pt x="667803" y="390906"/>
                  <a:pt x="651991" y="417290"/>
                </a:cubicBezTo>
                <a:cubicBezTo>
                  <a:pt x="636180" y="443675"/>
                  <a:pt x="609510" y="471392"/>
                  <a:pt x="579792" y="463487"/>
                </a:cubicBezTo>
                <a:cubicBezTo>
                  <a:pt x="534262" y="451390"/>
                  <a:pt x="540930" y="375380"/>
                  <a:pt x="499401" y="353187"/>
                </a:cubicBezTo>
                <a:cubicBezTo>
                  <a:pt x="467873" y="336328"/>
                  <a:pt x="430154" y="361283"/>
                  <a:pt x="407199" y="388620"/>
                </a:cubicBezTo>
                <a:cubicBezTo>
                  <a:pt x="390149" y="409004"/>
                  <a:pt x="375290" y="432911"/>
                  <a:pt x="374242" y="459391"/>
                </a:cubicBezTo>
                <a:cubicBezTo>
                  <a:pt x="373195" y="485870"/>
                  <a:pt x="390149" y="514541"/>
                  <a:pt x="416247" y="518636"/>
                </a:cubicBezTo>
                <a:cubicBezTo>
                  <a:pt x="429392" y="520732"/>
                  <a:pt x="443298" y="516636"/>
                  <a:pt x="455967" y="520637"/>
                </a:cubicBezTo>
                <a:cubicBezTo>
                  <a:pt x="474445" y="526447"/>
                  <a:pt x="484161" y="548354"/>
                  <a:pt x="481589" y="567595"/>
                </a:cubicBezTo>
                <a:cubicBezTo>
                  <a:pt x="479017" y="586835"/>
                  <a:pt x="467111" y="603409"/>
                  <a:pt x="453966" y="617696"/>
                </a:cubicBezTo>
                <a:cubicBezTo>
                  <a:pt x="421391" y="653034"/>
                  <a:pt x="379005" y="679133"/>
                  <a:pt x="332809" y="692277"/>
                </a:cubicBezTo>
                <a:cubicBezTo>
                  <a:pt x="320997" y="657416"/>
                  <a:pt x="307758" y="620459"/>
                  <a:pt x="278421" y="598361"/>
                </a:cubicBezTo>
                <a:cubicBezTo>
                  <a:pt x="249084" y="576263"/>
                  <a:pt x="198411" y="578930"/>
                  <a:pt x="183552" y="612553"/>
                </a:cubicBezTo>
                <a:cubicBezTo>
                  <a:pt x="174884" y="632174"/>
                  <a:pt x="180599" y="655796"/>
                  <a:pt x="172027" y="675418"/>
                </a:cubicBezTo>
                <a:cubicBezTo>
                  <a:pt x="164883" y="691705"/>
                  <a:pt x="148881" y="702564"/>
                  <a:pt x="132117" y="708184"/>
                </a:cubicBezTo>
                <a:cubicBezTo>
                  <a:pt x="84873" y="723805"/>
                  <a:pt x="27818" y="698468"/>
                  <a:pt x="7815" y="652939"/>
                </a:cubicBezTo>
                <a:cubicBezTo>
                  <a:pt x="-12187" y="607409"/>
                  <a:pt x="7625" y="548164"/>
                  <a:pt x="51059" y="523970"/>
                </a:cubicBezTo>
                <a:cubicBezTo>
                  <a:pt x="64108" y="516636"/>
                  <a:pt x="79158" y="512064"/>
                  <a:pt x="89540" y="501205"/>
                </a:cubicBezTo>
                <a:cubicBezTo>
                  <a:pt x="108114" y="481870"/>
                  <a:pt x="104685" y="448913"/>
                  <a:pt x="89064" y="427101"/>
                </a:cubicBezTo>
                <a:cubicBezTo>
                  <a:pt x="73443" y="405289"/>
                  <a:pt x="48964" y="391954"/>
                  <a:pt x="2958" y="351472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5" name="Google Shape;245;p6"/>
          <p:cNvGrpSpPr/>
          <p:nvPr/>
        </p:nvGrpSpPr>
        <p:grpSpPr>
          <a:xfrm rot="742108">
            <a:off x="2515098" y="469450"/>
            <a:ext cx="741052" cy="743051"/>
            <a:chOff x="7970244" y="-543333"/>
            <a:chExt cx="741045" cy="743044"/>
          </a:xfrm>
        </p:grpSpPr>
        <p:sp>
          <p:nvSpPr>
            <p:cNvPr id="246" name="Google Shape;246;p6"/>
            <p:cNvSpPr/>
            <p:nvPr/>
          </p:nvSpPr>
          <p:spPr>
            <a:xfrm>
              <a:off x="8025585" y="-541714"/>
              <a:ext cx="684847" cy="707802"/>
            </a:xfrm>
            <a:custGeom>
              <a:avLst/>
              <a:gdLst/>
              <a:ahLst/>
              <a:cxnLst/>
              <a:rect l="l" t="t" r="r" b="b"/>
              <a:pathLst>
                <a:path w="684847" h="707802" extrusionOk="0">
                  <a:moveTo>
                    <a:pt x="212027" y="376333"/>
                  </a:moveTo>
                  <a:lnTo>
                    <a:pt x="169355" y="534924"/>
                  </a:lnTo>
                  <a:cubicBezTo>
                    <a:pt x="196691" y="530161"/>
                    <a:pt x="216789" y="507873"/>
                    <a:pt x="238125" y="490157"/>
                  </a:cubicBezTo>
                  <a:cubicBezTo>
                    <a:pt x="259461" y="472440"/>
                    <a:pt x="289656" y="458153"/>
                    <a:pt x="313944" y="471487"/>
                  </a:cubicBezTo>
                  <a:cubicBezTo>
                    <a:pt x="390525" y="542163"/>
                    <a:pt x="458914" y="621602"/>
                    <a:pt x="517493" y="707803"/>
                  </a:cubicBezTo>
                  <a:cubicBezTo>
                    <a:pt x="500158" y="645319"/>
                    <a:pt x="517589" y="579120"/>
                    <a:pt x="535305" y="516731"/>
                  </a:cubicBezTo>
                  <a:cubicBezTo>
                    <a:pt x="584073" y="344233"/>
                    <a:pt x="634460" y="172117"/>
                    <a:pt x="684848" y="0"/>
                  </a:cubicBezTo>
                  <a:cubicBezTo>
                    <a:pt x="522161" y="68675"/>
                    <a:pt x="350806" y="113919"/>
                    <a:pt x="180118" y="158972"/>
                  </a:cubicBezTo>
                  <a:lnTo>
                    <a:pt x="0" y="206502"/>
                  </a:lnTo>
                  <a:cubicBezTo>
                    <a:pt x="83534" y="240316"/>
                    <a:pt x="155639" y="301466"/>
                    <a:pt x="212027" y="37633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8239326" y="-543333"/>
              <a:ext cx="471963" cy="480440"/>
            </a:xfrm>
            <a:custGeom>
              <a:avLst/>
              <a:gdLst/>
              <a:ahLst/>
              <a:cxnLst/>
              <a:rect l="l" t="t" r="r" b="b"/>
              <a:pathLst>
                <a:path w="471963" h="480440" extrusionOk="0">
                  <a:moveTo>
                    <a:pt x="0" y="371380"/>
                  </a:moveTo>
                  <a:cubicBezTo>
                    <a:pt x="156210" y="246221"/>
                    <a:pt x="313563" y="122396"/>
                    <a:pt x="471964" y="0"/>
                  </a:cubicBezTo>
                  <a:cubicBezTo>
                    <a:pt x="355282" y="162877"/>
                    <a:pt x="238506" y="325850"/>
                    <a:pt x="110966" y="48044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7970244" y="166945"/>
              <a:ext cx="47815" cy="32766"/>
            </a:xfrm>
            <a:custGeom>
              <a:avLst/>
              <a:gdLst/>
              <a:ahLst/>
              <a:cxnLst/>
              <a:rect l="l" t="t" r="r" b="b"/>
              <a:pathLst>
                <a:path w="47815" h="32766" extrusionOk="0">
                  <a:moveTo>
                    <a:pt x="0" y="32766"/>
                  </a:moveTo>
                  <a:lnTo>
                    <a:pt x="47816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8088640" y="33595"/>
              <a:ext cx="52863" cy="52863"/>
            </a:xfrm>
            <a:custGeom>
              <a:avLst/>
              <a:gdLst/>
              <a:ahLst/>
              <a:cxnLst/>
              <a:rect l="l" t="t" r="r" b="b"/>
              <a:pathLst>
                <a:path w="52863" h="52863" extrusionOk="0">
                  <a:moveTo>
                    <a:pt x="0" y="52864"/>
                  </a:moveTo>
                  <a:lnTo>
                    <a:pt x="52864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50" name="Google Shape;250;p6"/>
          <p:cNvSpPr/>
          <p:nvPr/>
        </p:nvSpPr>
        <p:spPr>
          <a:xfrm rot="-459229">
            <a:off x="5457646" y="5822053"/>
            <a:ext cx="882966" cy="527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51" name="Google Shape;251;p6"/>
          <p:cNvGrpSpPr/>
          <p:nvPr/>
        </p:nvGrpSpPr>
        <p:grpSpPr>
          <a:xfrm rot="-1479810">
            <a:off x="5604410" y="5760243"/>
            <a:ext cx="735272" cy="651165"/>
            <a:chOff x="3116097" y="-1477902"/>
            <a:chExt cx="735251" cy="651147"/>
          </a:xfrm>
        </p:grpSpPr>
        <p:sp>
          <p:nvSpPr>
            <p:cNvPr id="252" name="Google Shape;252;p6"/>
            <p:cNvSpPr/>
            <p:nvPr/>
          </p:nvSpPr>
          <p:spPr>
            <a:xfrm>
              <a:off x="3116097" y="-1477902"/>
              <a:ext cx="612260" cy="559814"/>
            </a:xfrm>
            <a:custGeom>
              <a:avLst/>
              <a:gdLst/>
              <a:ahLst/>
              <a:cxnLst/>
              <a:rect l="l" t="t" r="r" b="b"/>
              <a:pathLst>
                <a:path w="612260" h="559814" extrusionOk="0">
                  <a:moveTo>
                    <a:pt x="583519" y="8073"/>
                  </a:moveTo>
                  <a:cubicBezTo>
                    <a:pt x="550562" y="-6786"/>
                    <a:pt x="511319" y="548"/>
                    <a:pt x="478839" y="16455"/>
                  </a:cubicBezTo>
                  <a:cubicBezTo>
                    <a:pt x="446359" y="32361"/>
                    <a:pt x="418450" y="56079"/>
                    <a:pt x="388161" y="75795"/>
                  </a:cubicBezTo>
                  <a:cubicBezTo>
                    <a:pt x="330344" y="113514"/>
                    <a:pt x="263193" y="136946"/>
                    <a:pt x="194518" y="143328"/>
                  </a:cubicBezTo>
                  <a:cubicBezTo>
                    <a:pt x="140797" y="148281"/>
                    <a:pt x="80789" y="145137"/>
                    <a:pt x="40403" y="180761"/>
                  </a:cubicBezTo>
                  <a:cubicBezTo>
                    <a:pt x="5065" y="212098"/>
                    <a:pt x="-3317" y="264390"/>
                    <a:pt x="1065" y="311349"/>
                  </a:cubicBezTo>
                  <a:cubicBezTo>
                    <a:pt x="3541" y="337066"/>
                    <a:pt x="9637" y="363736"/>
                    <a:pt x="26401" y="383453"/>
                  </a:cubicBezTo>
                  <a:cubicBezTo>
                    <a:pt x="53071" y="414790"/>
                    <a:pt x="99077" y="420791"/>
                    <a:pt x="140035" y="417457"/>
                  </a:cubicBezTo>
                  <a:cubicBezTo>
                    <a:pt x="180992" y="414123"/>
                    <a:pt x="222235" y="403836"/>
                    <a:pt x="262717" y="411075"/>
                  </a:cubicBezTo>
                  <a:cubicBezTo>
                    <a:pt x="324534" y="422124"/>
                    <a:pt x="371016" y="471083"/>
                    <a:pt x="420641" y="509564"/>
                  </a:cubicBezTo>
                  <a:cubicBezTo>
                    <a:pt x="470266" y="548045"/>
                    <a:pt x="539418" y="577953"/>
                    <a:pt x="593901" y="546902"/>
                  </a:cubicBezTo>
                  <a:cubicBezTo>
                    <a:pt x="599521" y="543663"/>
                    <a:pt x="604950" y="539758"/>
                    <a:pt x="608284" y="534138"/>
                  </a:cubicBezTo>
                  <a:cubicBezTo>
                    <a:pt x="614189" y="524232"/>
                    <a:pt x="612284" y="511850"/>
                    <a:pt x="610379" y="500515"/>
                  </a:cubicBezTo>
                  <a:cubicBezTo>
                    <a:pt x="587805" y="367832"/>
                    <a:pt x="584471" y="231910"/>
                    <a:pt x="600664" y="98274"/>
                  </a:cubicBezTo>
                  <a:cubicBezTo>
                    <a:pt x="603807" y="72271"/>
                    <a:pt x="606950" y="43315"/>
                    <a:pt x="583328" y="816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3609033" y="-1465067"/>
              <a:ext cx="4571" cy="532066"/>
            </a:xfrm>
            <a:custGeom>
              <a:avLst/>
              <a:gdLst/>
              <a:ahLst/>
              <a:cxnLst/>
              <a:rect l="l" t="t" r="r" b="b"/>
              <a:pathLst>
                <a:path w="4571" h="532066" extrusionOk="0">
                  <a:moveTo>
                    <a:pt x="0" y="0"/>
                  </a:moveTo>
                  <a:lnTo>
                    <a:pt x="4572" y="53206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3383481" y="-1344004"/>
              <a:ext cx="6393" cy="277177"/>
            </a:xfrm>
            <a:custGeom>
              <a:avLst/>
              <a:gdLst/>
              <a:ahLst/>
              <a:cxnLst/>
              <a:rect l="l" t="t" r="r" b="b"/>
              <a:pathLst>
                <a:path w="6393" h="277177" extrusionOk="0">
                  <a:moveTo>
                    <a:pt x="6382" y="0"/>
                  </a:moveTo>
                  <a:cubicBezTo>
                    <a:pt x="6572" y="92393"/>
                    <a:pt x="4477" y="184880"/>
                    <a:pt x="0" y="277178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3292327" y="-1335051"/>
              <a:ext cx="7696" cy="268223"/>
            </a:xfrm>
            <a:custGeom>
              <a:avLst/>
              <a:gdLst/>
              <a:ahLst/>
              <a:cxnLst/>
              <a:rect l="l" t="t" r="r" b="b"/>
              <a:pathLst>
                <a:path w="7696" h="268223" extrusionOk="0">
                  <a:moveTo>
                    <a:pt x="0" y="0"/>
                  </a:moveTo>
                  <a:cubicBezTo>
                    <a:pt x="11335" y="91916"/>
                    <a:pt x="7048" y="175641"/>
                    <a:pt x="6191" y="2682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6"/>
            <p:cNvSpPr/>
            <p:nvPr/>
          </p:nvSpPr>
          <p:spPr>
            <a:xfrm>
              <a:off x="3243165" y="-1069494"/>
              <a:ext cx="92471" cy="242739"/>
            </a:xfrm>
            <a:custGeom>
              <a:avLst/>
              <a:gdLst/>
              <a:ahLst/>
              <a:cxnLst/>
              <a:rect l="l" t="t" r="r" b="b"/>
              <a:pathLst>
                <a:path w="92471" h="242739" extrusionOk="0">
                  <a:moveTo>
                    <a:pt x="299" y="11430"/>
                  </a:moveTo>
                  <a:cubicBezTo>
                    <a:pt x="-654" y="51149"/>
                    <a:pt x="680" y="90868"/>
                    <a:pt x="4204" y="130397"/>
                  </a:cubicBezTo>
                  <a:cubicBezTo>
                    <a:pt x="7252" y="163830"/>
                    <a:pt x="12205" y="198120"/>
                    <a:pt x="29064" y="227266"/>
                  </a:cubicBezTo>
                  <a:cubicBezTo>
                    <a:pt x="32493" y="233267"/>
                    <a:pt x="36875" y="239268"/>
                    <a:pt x="43352" y="241649"/>
                  </a:cubicBezTo>
                  <a:cubicBezTo>
                    <a:pt x="52496" y="245078"/>
                    <a:pt x="62783" y="239935"/>
                    <a:pt x="69545" y="232981"/>
                  </a:cubicBezTo>
                  <a:cubicBezTo>
                    <a:pt x="85928" y="216408"/>
                    <a:pt x="89167" y="191167"/>
                    <a:pt x="90596" y="167830"/>
                  </a:cubicBezTo>
                  <a:cubicBezTo>
                    <a:pt x="94120" y="111919"/>
                    <a:pt x="92691" y="55626"/>
                    <a:pt x="8621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6"/>
            <p:cNvSpPr/>
            <p:nvPr/>
          </p:nvSpPr>
          <p:spPr>
            <a:xfrm>
              <a:off x="3793437" y="-1351720"/>
              <a:ext cx="48387" cy="58578"/>
            </a:xfrm>
            <a:custGeom>
              <a:avLst/>
              <a:gdLst/>
              <a:ahLst/>
              <a:cxnLst/>
              <a:rect l="l" t="t" r="r" b="b"/>
              <a:pathLst>
                <a:path w="48387" h="58578" extrusionOk="0">
                  <a:moveTo>
                    <a:pt x="0" y="58579"/>
                  </a:moveTo>
                  <a:cubicBezTo>
                    <a:pt x="12002" y="36005"/>
                    <a:pt x="28575" y="16002"/>
                    <a:pt x="4838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6"/>
            <p:cNvSpPr/>
            <p:nvPr/>
          </p:nvSpPr>
          <p:spPr>
            <a:xfrm>
              <a:off x="3802295" y="-1212655"/>
              <a:ext cx="49053" cy="10858"/>
            </a:xfrm>
            <a:custGeom>
              <a:avLst/>
              <a:gdLst/>
              <a:ahLst/>
              <a:cxnLst/>
              <a:rect l="l" t="t" r="r" b="b"/>
              <a:pathLst>
                <a:path w="49053" h="10858" extrusionOk="0">
                  <a:moveTo>
                    <a:pt x="0" y="10858"/>
                  </a:moveTo>
                  <a:cubicBezTo>
                    <a:pt x="15716" y="5048"/>
                    <a:pt x="32290" y="1429"/>
                    <a:pt x="4905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6"/>
            <p:cNvSpPr/>
            <p:nvPr/>
          </p:nvSpPr>
          <p:spPr>
            <a:xfrm>
              <a:off x="3794389" y="-1106546"/>
              <a:ext cx="48863" cy="41433"/>
            </a:xfrm>
            <a:custGeom>
              <a:avLst/>
              <a:gdLst/>
              <a:ahLst/>
              <a:cxnLst/>
              <a:rect l="l" t="t" r="r" b="b"/>
              <a:pathLst>
                <a:path w="48863" h="41433" extrusionOk="0">
                  <a:moveTo>
                    <a:pt x="0" y="0"/>
                  </a:moveTo>
                  <a:cubicBezTo>
                    <a:pt x="17240" y="12573"/>
                    <a:pt x="33623" y="26384"/>
                    <a:pt x="48863" y="4143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6"/>
          <p:cNvGrpSpPr/>
          <p:nvPr/>
        </p:nvGrpSpPr>
        <p:grpSpPr>
          <a:xfrm rot="5029432">
            <a:off x="4334584" y="-214391"/>
            <a:ext cx="361479" cy="1726500"/>
            <a:chOff x="2748074" y="4303871"/>
            <a:chExt cx="377938" cy="1362206"/>
          </a:xfrm>
        </p:grpSpPr>
        <p:sp>
          <p:nvSpPr>
            <p:cNvPr id="261" name="Google Shape;261;p6"/>
            <p:cNvSpPr/>
            <p:nvPr/>
          </p:nvSpPr>
          <p:spPr>
            <a:xfrm>
              <a:off x="2748074" y="4326119"/>
              <a:ext cx="377938" cy="1339958"/>
            </a:xfrm>
            <a:custGeom>
              <a:avLst/>
              <a:gdLst/>
              <a:ahLst/>
              <a:cxnLst/>
              <a:rect l="l" t="t" r="r" b="b"/>
              <a:pathLst>
                <a:path w="377938" h="1339958" extrusionOk="0">
                  <a:moveTo>
                    <a:pt x="377939" y="1339958"/>
                  </a:moveTo>
                  <a:cubicBezTo>
                    <a:pt x="225806" y="1229072"/>
                    <a:pt x="122688" y="1061260"/>
                    <a:pt x="58629" y="884195"/>
                  </a:cubicBezTo>
                  <a:cubicBezTo>
                    <a:pt x="38853" y="829599"/>
                    <a:pt x="22467" y="773661"/>
                    <a:pt x="12155" y="716523"/>
                  </a:cubicBezTo>
                  <a:cubicBezTo>
                    <a:pt x="-33965" y="460143"/>
                    <a:pt x="53261" y="183563"/>
                    <a:pt x="238095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6"/>
            <p:cNvSpPr/>
            <p:nvPr/>
          </p:nvSpPr>
          <p:spPr>
            <a:xfrm>
              <a:off x="2804725" y="4303871"/>
              <a:ext cx="203762" cy="172473"/>
            </a:xfrm>
            <a:custGeom>
              <a:avLst/>
              <a:gdLst/>
              <a:ahLst/>
              <a:cxnLst/>
              <a:rect l="l" t="t" r="r" b="b"/>
              <a:pathLst>
                <a:path w="203762" h="172473" extrusionOk="0">
                  <a:moveTo>
                    <a:pt x="0" y="80304"/>
                  </a:moveTo>
                  <a:lnTo>
                    <a:pt x="136101" y="25850"/>
                  </a:lnTo>
                  <a:cubicBezTo>
                    <a:pt x="153546" y="18858"/>
                    <a:pt x="171203" y="11795"/>
                    <a:pt x="185823" y="0"/>
                  </a:cubicBezTo>
                  <a:cubicBezTo>
                    <a:pt x="181656" y="57986"/>
                    <a:pt x="187800" y="116607"/>
                    <a:pt x="203762" y="17247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3" name="Google Shape;263;p6"/>
          <p:cNvGrpSpPr/>
          <p:nvPr/>
        </p:nvGrpSpPr>
        <p:grpSpPr>
          <a:xfrm rot="10252777">
            <a:off x="11194058" y="2151723"/>
            <a:ext cx="377916" cy="1362127"/>
            <a:chOff x="2748074" y="4303871"/>
            <a:chExt cx="377938" cy="1362206"/>
          </a:xfrm>
        </p:grpSpPr>
        <p:sp>
          <p:nvSpPr>
            <p:cNvPr id="264" name="Google Shape;264;p6"/>
            <p:cNvSpPr/>
            <p:nvPr/>
          </p:nvSpPr>
          <p:spPr>
            <a:xfrm>
              <a:off x="2748074" y="4326119"/>
              <a:ext cx="377938" cy="1339958"/>
            </a:xfrm>
            <a:custGeom>
              <a:avLst/>
              <a:gdLst/>
              <a:ahLst/>
              <a:cxnLst/>
              <a:rect l="l" t="t" r="r" b="b"/>
              <a:pathLst>
                <a:path w="377938" h="1339958" extrusionOk="0">
                  <a:moveTo>
                    <a:pt x="377939" y="1339958"/>
                  </a:moveTo>
                  <a:cubicBezTo>
                    <a:pt x="225806" y="1229072"/>
                    <a:pt x="122688" y="1061260"/>
                    <a:pt x="58629" y="884195"/>
                  </a:cubicBezTo>
                  <a:cubicBezTo>
                    <a:pt x="38853" y="829599"/>
                    <a:pt x="22467" y="773661"/>
                    <a:pt x="12155" y="716523"/>
                  </a:cubicBezTo>
                  <a:cubicBezTo>
                    <a:pt x="-33965" y="460143"/>
                    <a:pt x="53261" y="183563"/>
                    <a:pt x="238095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6"/>
            <p:cNvSpPr/>
            <p:nvPr/>
          </p:nvSpPr>
          <p:spPr>
            <a:xfrm>
              <a:off x="2804725" y="4303871"/>
              <a:ext cx="203762" cy="172473"/>
            </a:xfrm>
            <a:custGeom>
              <a:avLst/>
              <a:gdLst/>
              <a:ahLst/>
              <a:cxnLst/>
              <a:rect l="l" t="t" r="r" b="b"/>
              <a:pathLst>
                <a:path w="203762" h="172473" extrusionOk="0">
                  <a:moveTo>
                    <a:pt x="0" y="80304"/>
                  </a:moveTo>
                  <a:lnTo>
                    <a:pt x="136101" y="25850"/>
                  </a:lnTo>
                  <a:cubicBezTo>
                    <a:pt x="153546" y="18858"/>
                    <a:pt x="171203" y="11795"/>
                    <a:pt x="185823" y="0"/>
                  </a:cubicBezTo>
                  <a:cubicBezTo>
                    <a:pt x="181656" y="57986"/>
                    <a:pt x="187800" y="116607"/>
                    <a:pt x="203762" y="17247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6" name="Google Shape;266;p6"/>
          <p:cNvGrpSpPr/>
          <p:nvPr/>
        </p:nvGrpSpPr>
        <p:grpSpPr>
          <a:xfrm rot="-4227851" flipH="1">
            <a:off x="-46310" y="2627722"/>
            <a:ext cx="1905455" cy="802537"/>
            <a:chOff x="4590347" y="1490179"/>
            <a:chExt cx="1314037" cy="558745"/>
          </a:xfrm>
        </p:grpSpPr>
        <p:sp>
          <p:nvSpPr>
            <p:cNvPr id="267" name="Google Shape;267;p6"/>
            <p:cNvSpPr/>
            <p:nvPr/>
          </p:nvSpPr>
          <p:spPr>
            <a:xfrm>
              <a:off x="4590347" y="1490179"/>
              <a:ext cx="1314037" cy="558745"/>
            </a:xfrm>
            <a:custGeom>
              <a:avLst/>
              <a:gdLst/>
              <a:ahLst/>
              <a:cxnLst/>
              <a:rect l="l" t="t" r="r" b="b"/>
              <a:pathLst>
                <a:path w="1314037" h="558745" extrusionOk="0">
                  <a:moveTo>
                    <a:pt x="0" y="154469"/>
                  </a:moveTo>
                  <a:cubicBezTo>
                    <a:pt x="107637" y="99520"/>
                    <a:pt x="220996" y="55801"/>
                    <a:pt x="337674" y="24160"/>
                  </a:cubicBezTo>
                  <a:cubicBezTo>
                    <a:pt x="386478" y="10953"/>
                    <a:pt x="436412" y="-277"/>
                    <a:pt x="486981" y="5"/>
                  </a:cubicBezTo>
                  <a:cubicBezTo>
                    <a:pt x="561000" y="429"/>
                    <a:pt x="632476" y="25290"/>
                    <a:pt x="702256" y="49869"/>
                  </a:cubicBezTo>
                  <a:cubicBezTo>
                    <a:pt x="726764" y="58485"/>
                    <a:pt x="751908" y="67526"/>
                    <a:pt x="771119" y="84900"/>
                  </a:cubicBezTo>
                  <a:cubicBezTo>
                    <a:pt x="794355" y="105948"/>
                    <a:pt x="806151" y="137024"/>
                    <a:pt x="811871" y="167888"/>
                  </a:cubicBezTo>
                  <a:cubicBezTo>
                    <a:pt x="820488" y="214786"/>
                    <a:pt x="811024" y="272701"/>
                    <a:pt x="768082" y="293324"/>
                  </a:cubicBezTo>
                  <a:cubicBezTo>
                    <a:pt x="714828" y="318821"/>
                    <a:pt x="649992" y="256809"/>
                    <a:pt x="659879" y="198612"/>
                  </a:cubicBezTo>
                  <a:cubicBezTo>
                    <a:pt x="669767" y="140414"/>
                    <a:pt x="731497" y="101992"/>
                    <a:pt x="790542" y="100721"/>
                  </a:cubicBezTo>
                  <a:cubicBezTo>
                    <a:pt x="849587" y="99450"/>
                    <a:pt x="905312" y="126853"/>
                    <a:pt x="955458" y="157930"/>
                  </a:cubicBezTo>
                  <a:cubicBezTo>
                    <a:pt x="1110134" y="253702"/>
                    <a:pt x="1239243" y="392910"/>
                    <a:pt x="1314038" y="5587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6"/>
            <p:cNvSpPr/>
            <p:nvPr/>
          </p:nvSpPr>
          <p:spPr>
            <a:xfrm>
              <a:off x="4590347" y="1552973"/>
              <a:ext cx="115830" cy="139490"/>
            </a:xfrm>
            <a:custGeom>
              <a:avLst/>
              <a:gdLst/>
              <a:ahLst/>
              <a:cxnLst/>
              <a:rect l="l" t="t" r="r" b="b"/>
              <a:pathLst>
                <a:path w="115830" h="139490" extrusionOk="0">
                  <a:moveTo>
                    <a:pt x="115830" y="139491"/>
                  </a:moveTo>
                  <a:lnTo>
                    <a:pt x="0" y="91605"/>
                  </a:lnTo>
                  <a:lnTo>
                    <a:pt x="6533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6 Two columns">
  <p:cSld name="CUSTOM_4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7"/>
          <p:cNvSpPr/>
          <p:nvPr/>
        </p:nvSpPr>
        <p:spPr>
          <a:xfrm>
            <a:off x="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7"/>
          <p:cNvSpPr/>
          <p:nvPr/>
        </p:nvSpPr>
        <p:spPr>
          <a:xfrm>
            <a:off x="462403" y="589064"/>
            <a:ext cx="11267100" cy="5832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2" name="Google Shape;272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188" y="-76188"/>
            <a:ext cx="1878419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sp>
        <p:nvSpPr>
          <p:cNvPr id="273" name="Google Shape;273;p7"/>
          <p:cNvSpPr txBox="1">
            <a:spLocks noGrp="1"/>
          </p:cNvSpPr>
          <p:nvPr>
            <p:ph type="subTitle" idx="1"/>
          </p:nvPr>
        </p:nvSpPr>
        <p:spPr>
          <a:xfrm>
            <a:off x="873350" y="1813775"/>
            <a:ext cx="4961100" cy="5805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74" name="Google Shape;274;p7"/>
          <p:cNvSpPr txBox="1">
            <a:spLocks noGrp="1"/>
          </p:cNvSpPr>
          <p:nvPr>
            <p:ph type="subTitle" idx="2"/>
          </p:nvPr>
        </p:nvSpPr>
        <p:spPr>
          <a:xfrm>
            <a:off x="6464148" y="1813775"/>
            <a:ext cx="4960800" cy="5805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275" name="Google Shape;275;p7"/>
          <p:cNvSpPr txBox="1">
            <a:spLocks noGrp="1"/>
          </p:cNvSpPr>
          <p:nvPr>
            <p:ph type="title"/>
          </p:nvPr>
        </p:nvSpPr>
        <p:spPr>
          <a:xfrm>
            <a:off x="873350" y="988700"/>
            <a:ext cx="10551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276" name="Google Shape;276;p7"/>
          <p:cNvSpPr txBox="1">
            <a:spLocks noGrp="1"/>
          </p:cNvSpPr>
          <p:nvPr>
            <p:ph type="body" idx="3"/>
          </p:nvPr>
        </p:nvSpPr>
        <p:spPr>
          <a:xfrm>
            <a:off x="873350" y="2750800"/>
            <a:ext cx="49608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sp>
        <p:nvSpPr>
          <p:cNvPr id="277" name="Google Shape;277;p7"/>
          <p:cNvSpPr txBox="1">
            <a:spLocks noGrp="1"/>
          </p:cNvSpPr>
          <p:nvPr>
            <p:ph type="body" idx="4"/>
          </p:nvPr>
        </p:nvSpPr>
        <p:spPr>
          <a:xfrm>
            <a:off x="6464146" y="2739050"/>
            <a:ext cx="4961100" cy="3118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pic>
        <p:nvPicPr>
          <p:cNvPr id="278" name="Google Shape;278;p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52588" y="-76188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grpSp>
        <p:nvGrpSpPr>
          <p:cNvPr id="279" name="Google Shape;279;p7"/>
          <p:cNvGrpSpPr/>
          <p:nvPr/>
        </p:nvGrpSpPr>
        <p:grpSpPr>
          <a:xfrm rot="-5192582">
            <a:off x="10617286" y="5243584"/>
            <a:ext cx="449405" cy="1428148"/>
            <a:chOff x="2748074" y="4303871"/>
            <a:chExt cx="449396" cy="1428120"/>
          </a:xfrm>
        </p:grpSpPr>
        <p:sp>
          <p:nvSpPr>
            <p:cNvPr id="280" name="Google Shape;280;p7"/>
            <p:cNvSpPr/>
            <p:nvPr/>
          </p:nvSpPr>
          <p:spPr>
            <a:xfrm>
              <a:off x="2748074" y="4326119"/>
              <a:ext cx="377938" cy="1339958"/>
            </a:xfrm>
            <a:custGeom>
              <a:avLst/>
              <a:gdLst/>
              <a:ahLst/>
              <a:cxnLst/>
              <a:rect l="l" t="t" r="r" b="b"/>
              <a:pathLst>
                <a:path w="377938" h="1339958" extrusionOk="0">
                  <a:moveTo>
                    <a:pt x="377939" y="1339958"/>
                  </a:moveTo>
                  <a:cubicBezTo>
                    <a:pt x="225806" y="1229072"/>
                    <a:pt x="122688" y="1061260"/>
                    <a:pt x="58629" y="884195"/>
                  </a:cubicBezTo>
                  <a:cubicBezTo>
                    <a:pt x="38853" y="829599"/>
                    <a:pt x="22467" y="773661"/>
                    <a:pt x="12155" y="716523"/>
                  </a:cubicBezTo>
                  <a:cubicBezTo>
                    <a:pt x="-33965" y="460143"/>
                    <a:pt x="53261" y="183563"/>
                    <a:pt x="238095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2804725" y="4303871"/>
              <a:ext cx="203762" cy="172473"/>
            </a:xfrm>
            <a:custGeom>
              <a:avLst/>
              <a:gdLst/>
              <a:ahLst/>
              <a:cxnLst/>
              <a:rect l="l" t="t" r="r" b="b"/>
              <a:pathLst>
                <a:path w="203762" h="172473" extrusionOk="0">
                  <a:moveTo>
                    <a:pt x="0" y="80304"/>
                  </a:moveTo>
                  <a:lnTo>
                    <a:pt x="136101" y="25850"/>
                  </a:lnTo>
                  <a:cubicBezTo>
                    <a:pt x="153546" y="18858"/>
                    <a:pt x="171203" y="11795"/>
                    <a:pt x="185823" y="0"/>
                  </a:cubicBezTo>
                  <a:cubicBezTo>
                    <a:pt x="181656" y="57986"/>
                    <a:pt x="187800" y="116607"/>
                    <a:pt x="203762" y="17247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3066341" y="5597294"/>
              <a:ext cx="131129" cy="134697"/>
            </a:xfrm>
            <a:custGeom>
              <a:avLst/>
              <a:gdLst/>
              <a:ahLst/>
              <a:cxnLst/>
              <a:rect l="l" t="t" r="r" b="b"/>
              <a:pathLst>
                <a:path w="131129" h="134697" extrusionOk="0">
                  <a:moveTo>
                    <a:pt x="64120" y="7832"/>
                  </a:moveTo>
                  <a:cubicBezTo>
                    <a:pt x="28736" y="19485"/>
                    <a:pt x="2180" y="54093"/>
                    <a:pt x="131" y="91314"/>
                  </a:cubicBezTo>
                  <a:cubicBezTo>
                    <a:pt x="-434" y="100990"/>
                    <a:pt x="696" y="111231"/>
                    <a:pt x="6064" y="119354"/>
                  </a:cubicBezTo>
                  <a:cubicBezTo>
                    <a:pt x="14539" y="132279"/>
                    <a:pt x="32055" y="136870"/>
                    <a:pt x="47099" y="133762"/>
                  </a:cubicBezTo>
                  <a:cubicBezTo>
                    <a:pt x="62143" y="130654"/>
                    <a:pt x="75138" y="121120"/>
                    <a:pt x="86368" y="110525"/>
                  </a:cubicBezTo>
                  <a:cubicBezTo>
                    <a:pt x="99011" y="98659"/>
                    <a:pt x="110170" y="85240"/>
                    <a:pt x="119422" y="70620"/>
                  </a:cubicBezTo>
                  <a:cubicBezTo>
                    <a:pt x="124790" y="62145"/>
                    <a:pt x="129663" y="53034"/>
                    <a:pt x="130864" y="43075"/>
                  </a:cubicBezTo>
                  <a:cubicBezTo>
                    <a:pt x="132700" y="27820"/>
                    <a:pt x="124861" y="11787"/>
                    <a:pt x="111653" y="3877"/>
                  </a:cubicBezTo>
                  <a:cubicBezTo>
                    <a:pt x="98446" y="-4034"/>
                    <a:pt x="83119" y="1616"/>
                    <a:pt x="64050" y="7902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" name="Google Shape;283;p7"/>
          <p:cNvGrpSpPr/>
          <p:nvPr/>
        </p:nvGrpSpPr>
        <p:grpSpPr>
          <a:xfrm rot="742108">
            <a:off x="872285" y="5386300"/>
            <a:ext cx="741052" cy="743051"/>
            <a:chOff x="7970244" y="-543333"/>
            <a:chExt cx="741045" cy="743044"/>
          </a:xfrm>
        </p:grpSpPr>
        <p:sp>
          <p:nvSpPr>
            <p:cNvPr id="284" name="Google Shape;284;p7"/>
            <p:cNvSpPr/>
            <p:nvPr/>
          </p:nvSpPr>
          <p:spPr>
            <a:xfrm>
              <a:off x="8025585" y="-541714"/>
              <a:ext cx="684847" cy="707802"/>
            </a:xfrm>
            <a:custGeom>
              <a:avLst/>
              <a:gdLst/>
              <a:ahLst/>
              <a:cxnLst/>
              <a:rect l="l" t="t" r="r" b="b"/>
              <a:pathLst>
                <a:path w="684847" h="707802" extrusionOk="0">
                  <a:moveTo>
                    <a:pt x="212027" y="376333"/>
                  </a:moveTo>
                  <a:lnTo>
                    <a:pt x="169355" y="534924"/>
                  </a:lnTo>
                  <a:cubicBezTo>
                    <a:pt x="196691" y="530161"/>
                    <a:pt x="216789" y="507873"/>
                    <a:pt x="238125" y="490157"/>
                  </a:cubicBezTo>
                  <a:cubicBezTo>
                    <a:pt x="259461" y="472440"/>
                    <a:pt x="289656" y="458153"/>
                    <a:pt x="313944" y="471487"/>
                  </a:cubicBezTo>
                  <a:cubicBezTo>
                    <a:pt x="390525" y="542163"/>
                    <a:pt x="458914" y="621602"/>
                    <a:pt x="517493" y="707803"/>
                  </a:cubicBezTo>
                  <a:cubicBezTo>
                    <a:pt x="500158" y="645319"/>
                    <a:pt x="517589" y="579120"/>
                    <a:pt x="535305" y="516731"/>
                  </a:cubicBezTo>
                  <a:cubicBezTo>
                    <a:pt x="584073" y="344233"/>
                    <a:pt x="634460" y="172117"/>
                    <a:pt x="684848" y="0"/>
                  </a:cubicBezTo>
                  <a:cubicBezTo>
                    <a:pt x="522161" y="68675"/>
                    <a:pt x="350806" y="113919"/>
                    <a:pt x="180118" y="158972"/>
                  </a:cubicBezTo>
                  <a:lnTo>
                    <a:pt x="0" y="206502"/>
                  </a:lnTo>
                  <a:cubicBezTo>
                    <a:pt x="83534" y="240316"/>
                    <a:pt x="155639" y="301466"/>
                    <a:pt x="212027" y="37633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8239326" y="-543333"/>
              <a:ext cx="471963" cy="480440"/>
            </a:xfrm>
            <a:custGeom>
              <a:avLst/>
              <a:gdLst/>
              <a:ahLst/>
              <a:cxnLst/>
              <a:rect l="l" t="t" r="r" b="b"/>
              <a:pathLst>
                <a:path w="471963" h="480440" extrusionOk="0">
                  <a:moveTo>
                    <a:pt x="0" y="371380"/>
                  </a:moveTo>
                  <a:cubicBezTo>
                    <a:pt x="156210" y="246221"/>
                    <a:pt x="313563" y="122396"/>
                    <a:pt x="471964" y="0"/>
                  </a:cubicBezTo>
                  <a:cubicBezTo>
                    <a:pt x="355282" y="162877"/>
                    <a:pt x="238506" y="325850"/>
                    <a:pt x="110966" y="48044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7970244" y="166945"/>
              <a:ext cx="47815" cy="32766"/>
            </a:xfrm>
            <a:custGeom>
              <a:avLst/>
              <a:gdLst/>
              <a:ahLst/>
              <a:cxnLst/>
              <a:rect l="l" t="t" r="r" b="b"/>
              <a:pathLst>
                <a:path w="47815" h="32766" extrusionOk="0">
                  <a:moveTo>
                    <a:pt x="0" y="32766"/>
                  </a:moveTo>
                  <a:lnTo>
                    <a:pt x="47816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8088640" y="33595"/>
              <a:ext cx="52863" cy="52863"/>
            </a:xfrm>
            <a:custGeom>
              <a:avLst/>
              <a:gdLst/>
              <a:ahLst/>
              <a:cxnLst/>
              <a:rect l="l" t="t" r="r" b="b"/>
              <a:pathLst>
                <a:path w="52863" h="52863" extrusionOk="0">
                  <a:moveTo>
                    <a:pt x="0" y="52864"/>
                  </a:moveTo>
                  <a:lnTo>
                    <a:pt x="52864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8" name="Google Shape;288;p7"/>
          <p:cNvSpPr/>
          <p:nvPr/>
        </p:nvSpPr>
        <p:spPr>
          <a:xfrm>
            <a:off x="9061002" y="5568900"/>
            <a:ext cx="718500" cy="63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89" name="Google Shape;289;p7"/>
          <p:cNvGrpSpPr/>
          <p:nvPr/>
        </p:nvGrpSpPr>
        <p:grpSpPr>
          <a:xfrm>
            <a:off x="9186594" y="5643668"/>
            <a:ext cx="718538" cy="497904"/>
            <a:chOff x="9711053" y="4291818"/>
            <a:chExt cx="718538" cy="497904"/>
          </a:xfrm>
        </p:grpSpPr>
        <p:sp>
          <p:nvSpPr>
            <p:cNvPr id="290" name="Google Shape;290;p7"/>
            <p:cNvSpPr/>
            <p:nvPr/>
          </p:nvSpPr>
          <p:spPr>
            <a:xfrm>
              <a:off x="9711053" y="4291818"/>
              <a:ext cx="718538" cy="497904"/>
            </a:xfrm>
            <a:custGeom>
              <a:avLst/>
              <a:gdLst/>
              <a:ahLst/>
              <a:cxnLst/>
              <a:rect l="l" t="t" r="r" b="b"/>
              <a:pathLst>
                <a:path w="718538" h="497904" extrusionOk="0">
                  <a:moveTo>
                    <a:pt x="269710" y="428548"/>
                  </a:moveTo>
                  <a:cubicBezTo>
                    <a:pt x="180366" y="420213"/>
                    <a:pt x="97519" y="388713"/>
                    <a:pt x="44336" y="316390"/>
                  </a:cubicBezTo>
                  <a:cubicBezTo>
                    <a:pt x="-62948" y="170543"/>
                    <a:pt x="55777" y="74700"/>
                    <a:pt x="74706" y="59445"/>
                  </a:cubicBezTo>
                  <a:cubicBezTo>
                    <a:pt x="126970" y="17279"/>
                    <a:pt x="280940" y="-18459"/>
                    <a:pt x="534778" y="10499"/>
                  </a:cubicBezTo>
                  <a:cubicBezTo>
                    <a:pt x="570304" y="14525"/>
                    <a:pt x="702096" y="55560"/>
                    <a:pt x="717563" y="186222"/>
                  </a:cubicBezTo>
                  <a:cubicBezTo>
                    <a:pt x="721590" y="220477"/>
                    <a:pt x="724697" y="412586"/>
                    <a:pt x="475097" y="434975"/>
                  </a:cubicBezTo>
                  <a:cubicBezTo>
                    <a:pt x="453485" y="436882"/>
                    <a:pt x="431802" y="437588"/>
                    <a:pt x="410401" y="440696"/>
                  </a:cubicBezTo>
                  <a:cubicBezTo>
                    <a:pt x="360538" y="447900"/>
                    <a:pt x="313712" y="469865"/>
                    <a:pt x="271758" y="497904"/>
                  </a:cubicBezTo>
                  <a:cubicBezTo>
                    <a:pt x="272818" y="473184"/>
                    <a:pt x="265684" y="448535"/>
                    <a:pt x="269781" y="42854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9859283" y="4392752"/>
              <a:ext cx="426806" cy="10987"/>
            </a:xfrm>
            <a:custGeom>
              <a:avLst/>
              <a:gdLst/>
              <a:ahLst/>
              <a:cxnLst/>
              <a:rect l="l" t="t" r="r" b="b"/>
              <a:pathLst>
                <a:path w="426806" h="10987" extrusionOk="0">
                  <a:moveTo>
                    <a:pt x="0" y="10987"/>
                  </a:moveTo>
                  <a:cubicBezTo>
                    <a:pt x="142033" y="1735"/>
                    <a:pt x="284491" y="-1655"/>
                    <a:pt x="426807" y="74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9859283" y="4441526"/>
              <a:ext cx="441991" cy="20129"/>
            </a:xfrm>
            <a:custGeom>
              <a:avLst/>
              <a:gdLst/>
              <a:ahLst/>
              <a:cxnLst/>
              <a:rect l="l" t="t" r="r" b="b"/>
              <a:pathLst>
                <a:path w="441991" h="20129" extrusionOk="0">
                  <a:moveTo>
                    <a:pt x="0" y="20129"/>
                  </a:moveTo>
                  <a:cubicBezTo>
                    <a:pt x="147119" y="10100"/>
                    <a:pt x="294520" y="3390"/>
                    <a:pt x="44199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7"/>
            <p:cNvSpPr/>
            <p:nvPr/>
          </p:nvSpPr>
          <p:spPr>
            <a:xfrm>
              <a:off x="9861119" y="4501701"/>
              <a:ext cx="440861" cy="18433"/>
            </a:xfrm>
            <a:custGeom>
              <a:avLst/>
              <a:gdLst/>
              <a:ahLst/>
              <a:cxnLst/>
              <a:rect l="l" t="t" r="r" b="b"/>
              <a:pathLst>
                <a:path w="440861" h="18433" extrusionOk="0">
                  <a:moveTo>
                    <a:pt x="0" y="18434"/>
                  </a:moveTo>
                  <a:cubicBezTo>
                    <a:pt x="146766" y="9040"/>
                    <a:pt x="293813" y="2896"/>
                    <a:pt x="440862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7"/>
            <p:cNvSpPr/>
            <p:nvPr/>
          </p:nvSpPr>
          <p:spPr>
            <a:xfrm>
              <a:off x="9861966" y="4555943"/>
              <a:ext cx="447076" cy="24932"/>
            </a:xfrm>
            <a:custGeom>
              <a:avLst/>
              <a:gdLst/>
              <a:ahLst/>
              <a:cxnLst/>
              <a:rect l="l" t="t" r="r" b="b"/>
              <a:pathLst>
                <a:path w="447076" h="24932" extrusionOk="0">
                  <a:moveTo>
                    <a:pt x="0" y="24932"/>
                  </a:moveTo>
                  <a:cubicBezTo>
                    <a:pt x="148390" y="8264"/>
                    <a:pt x="297769" y="-70"/>
                    <a:pt x="44707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5" name="Google Shape;295;p7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5 One column">
  <p:cSld name="CUSTOM_5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8"/>
          <p:cNvSpPr/>
          <p:nvPr/>
        </p:nvSpPr>
        <p:spPr>
          <a:xfrm flipH="1">
            <a:off x="953130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8"/>
          <p:cNvSpPr/>
          <p:nvPr/>
        </p:nvSpPr>
        <p:spPr>
          <a:xfrm>
            <a:off x="462403" y="589064"/>
            <a:ext cx="11267100" cy="5832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9" name="Google Shape;299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56788" y="-76188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sp>
        <p:nvSpPr>
          <p:cNvPr id="300" name="Google Shape;300;p8"/>
          <p:cNvSpPr txBox="1">
            <a:spLocks noGrp="1"/>
          </p:cNvSpPr>
          <p:nvPr>
            <p:ph type="subTitle" idx="1"/>
          </p:nvPr>
        </p:nvSpPr>
        <p:spPr>
          <a:xfrm>
            <a:off x="2199000" y="2247825"/>
            <a:ext cx="77940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100"/>
              <a:buNone/>
              <a:defRPr sz="2100" b="1"/>
            </a:lvl1pPr>
            <a:lvl2pPr lvl="1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2pPr>
            <a:lvl3pPr lvl="2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3pPr>
            <a:lvl4pPr lvl="3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4pPr>
            <a:lvl5pPr lvl="4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5pPr>
            <a:lvl6pPr lvl="5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6pPr>
            <a:lvl7pPr lvl="6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7pPr>
            <a:lvl8pPr lvl="7" rtl="0">
              <a:spcBef>
                <a:spcPts val="2100"/>
              </a:spcBef>
              <a:spcAft>
                <a:spcPts val="0"/>
              </a:spcAft>
              <a:buSzPts val="2100"/>
              <a:buNone/>
              <a:defRPr sz="2100" b="1"/>
            </a:lvl8pPr>
            <a:lvl9pPr lvl="8" rtl="0">
              <a:spcBef>
                <a:spcPts val="2100"/>
              </a:spcBef>
              <a:spcAft>
                <a:spcPts val="2100"/>
              </a:spcAft>
              <a:buSzPts val="2100"/>
              <a:buNone/>
              <a:defRPr sz="2100" b="1"/>
            </a:lvl9pPr>
          </a:lstStyle>
          <a:p>
            <a:endParaRPr/>
          </a:p>
        </p:txBody>
      </p:sp>
      <p:sp>
        <p:nvSpPr>
          <p:cNvPr id="301" name="Google Shape;301;p8"/>
          <p:cNvSpPr txBox="1">
            <a:spLocks noGrp="1"/>
          </p:cNvSpPr>
          <p:nvPr>
            <p:ph type="title"/>
          </p:nvPr>
        </p:nvSpPr>
        <p:spPr>
          <a:xfrm>
            <a:off x="2199000" y="1198025"/>
            <a:ext cx="77940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ldrich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bril Fatface"/>
              <a:buNone/>
              <a:defRPr sz="4000">
                <a:solidFill>
                  <a:schemeClr val="dk1"/>
                </a:solidFill>
                <a:latin typeface="Abril Fatface"/>
                <a:ea typeface="Abril Fatface"/>
                <a:cs typeface="Abril Fatface"/>
                <a:sym typeface="Abril Fatface"/>
              </a:defRPr>
            </a:lvl9pPr>
          </a:lstStyle>
          <a:p>
            <a:endParaRPr/>
          </a:p>
        </p:txBody>
      </p:sp>
      <p:sp>
        <p:nvSpPr>
          <p:cNvPr id="302" name="Google Shape;302;p8"/>
          <p:cNvSpPr txBox="1">
            <a:spLocks noGrp="1"/>
          </p:cNvSpPr>
          <p:nvPr>
            <p:ph type="body" idx="2"/>
          </p:nvPr>
        </p:nvSpPr>
        <p:spPr>
          <a:xfrm>
            <a:off x="2199000" y="2908000"/>
            <a:ext cx="7794000" cy="2174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 algn="ctr">
              <a:spcBef>
                <a:spcPts val="0"/>
              </a:spcBef>
              <a:spcAft>
                <a:spcPts val="0"/>
              </a:spcAft>
              <a:buSzPts val="1900"/>
              <a:buChar char="●"/>
              <a:defRPr/>
            </a:lvl1pPr>
            <a:lvl2pPr marL="914400" lvl="1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2pPr>
            <a:lvl3pPr marL="1371600" lvl="2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3pPr>
            <a:lvl4pPr marL="1828800" lvl="3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4pPr>
            <a:lvl5pPr marL="2286000" lvl="4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5pPr>
            <a:lvl6pPr marL="2743200" lvl="5" indent="-349250">
              <a:spcBef>
                <a:spcPts val="2100"/>
              </a:spcBef>
              <a:spcAft>
                <a:spcPts val="0"/>
              </a:spcAft>
              <a:buSzPts val="1900"/>
              <a:buChar char="■"/>
              <a:defRPr/>
            </a:lvl6pPr>
            <a:lvl7pPr marL="3200400" lvl="6" indent="-349250">
              <a:spcBef>
                <a:spcPts val="2100"/>
              </a:spcBef>
              <a:spcAft>
                <a:spcPts val="0"/>
              </a:spcAft>
              <a:buSzPts val="1900"/>
              <a:buChar char="●"/>
              <a:defRPr/>
            </a:lvl7pPr>
            <a:lvl8pPr marL="3657600" lvl="7" indent="-349250">
              <a:spcBef>
                <a:spcPts val="2100"/>
              </a:spcBef>
              <a:spcAft>
                <a:spcPts val="0"/>
              </a:spcAft>
              <a:buSzPts val="1900"/>
              <a:buChar char="○"/>
              <a:defRPr/>
            </a:lvl8pPr>
            <a:lvl9pPr marL="4114800" lvl="8" indent="-349250">
              <a:spcBef>
                <a:spcPts val="2100"/>
              </a:spcBef>
              <a:spcAft>
                <a:spcPts val="2100"/>
              </a:spcAft>
              <a:buSzPts val="1900"/>
              <a:buChar char="■"/>
              <a:defRPr/>
            </a:lvl9pPr>
          </a:lstStyle>
          <a:p>
            <a:endParaRPr/>
          </a:p>
        </p:txBody>
      </p:sp>
      <p:grpSp>
        <p:nvGrpSpPr>
          <p:cNvPr id="303" name="Google Shape;303;p8"/>
          <p:cNvGrpSpPr/>
          <p:nvPr/>
        </p:nvGrpSpPr>
        <p:grpSpPr>
          <a:xfrm>
            <a:off x="10824011" y="5368933"/>
            <a:ext cx="757664" cy="739072"/>
            <a:chOff x="2714053" y="3696339"/>
            <a:chExt cx="757664" cy="739072"/>
          </a:xfrm>
        </p:grpSpPr>
        <p:sp>
          <p:nvSpPr>
            <p:cNvPr id="304" name="Google Shape;304;p8"/>
            <p:cNvSpPr/>
            <p:nvPr/>
          </p:nvSpPr>
          <p:spPr>
            <a:xfrm>
              <a:off x="2764821" y="3749611"/>
              <a:ext cx="656844" cy="658272"/>
            </a:xfrm>
            <a:custGeom>
              <a:avLst/>
              <a:gdLst/>
              <a:ahLst/>
              <a:cxnLst/>
              <a:rect l="l" t="t" r="r" b="b"/>
              <a:pathLst>
                <a:path w="656844" h="658272" extrusionOk="0">
                  <a:moveTo>
                    <a:pt x="95" y="463487"/>
                  </a:moveTo>
                  <a:cubicBezTo>
                    <a:pt x="139160" y="292227"/>
                    <a:pt x="347758" y="183737"/>
                    <a:pt x="469773" y="0"/>
                  </a:cubicBezTo>
                  <a:cubicBezTo>
                    <a:pt x="523589" y="65437"/>
                    <a:pt x="586835" y="123063"/>
                    <a:pt x="656844" y="170783"/>
                  </a:cubicBezTo>
                  <a:cubicBezTo>
                    <a:pt x="553498" y="273367"/>
                    <a:pt x="466725" y="392239"/>
                    <a:pt x="358045" y="489204"/>
                  </a:cubicBezTo>
                  <a:cubicBezTo>
                    <a:pt x="297371" y="543306"/>
                    <a:pt x="229171" y="591312"/>
                    <a:pt x="183071" y="658273"/>
                  </a:cubicBezTo>
                  <a:cubicBezTo>
                    <a:pt x="178308" y="633127"/>
                    <a:pt x="158115" y="613886"/>
                    <a:pt x="136970" y="599504"/>
                  </a:cubicBezTo>
                  <a:cubicBezTo>
                    <a:pt x="115824" y="585121"/>
                    <a:pt x="92297" y="573786"/>
                    <a:pt x="74295" y="555593"/>
                  </a:cubicBezTo>
                  <a:cubicBezTo>
                    <a:pt x="45529" y="526352"/>
                    <a:pt x="31052" y="479965"/>
                    <a:pt x="0" y="463487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3209924" y="3793140"/>
              <a:ext cx="168783" cy="169544"/>
            </a:xfrm>
            <a:custGeom>
              <a:avLst/>
              <a:gdLst/>
              <a:ahLst/>
              <a:cxnLst/>
              <a:rect l="l" t="t" r="r" b="b"/>
              <a:pathLst>
                <a:path w="168783" h="169544" extrusionOk="0">
                  <a:moveTo>
                    <a:pt x="0" y="0"/>
                  </a:moveTo>
                  <a:cubicBezTo>
                    <a:pt x="3810" y="12382"/>
                    <a:pt x="14954" y="20764"/>
                    <a:pt x="25241" y="28670"/>
                  </a:cubicBezTo>
                  <a:cubicBezTo>
                    <a:pt x="55816" y="52292"/>
                    <a:pt x="83820" y="79248"/>
                    <a:pt x="111633" y="106108"/>
                  </a:cubicBezTo>
                  <a:cubicBezTo>
                    <a:pt x="125349" y="119348"/>
                    <a:pt x="139160" y="132683"/>
                    <a:pt x="149257" y="148780"/>
                  </a:cubicBezTo>
                  <a:cubicBezTo>
                    <a:pt x="154400" y="157067"/>
                    <a:pt x="159544" y="166688"/>
                    <a:pt x="168783" y="1695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2817303" y="3835526"/>
              <a:ext cx="427100" cy="432720"/>
            </a:xfrm>
            <a:custGeom>
              <a:avLst/>
              <a:gdLst/>
              <a:ahLst/>
              <a:cxnLst/>
              <a:rect l="l" t="t" r="r" b="b"/>
              <a:pathLst>
                <a:path w="427100" h="432720" extrusionOk="0">
                  <a:moveTo>
                    <a:pt x="0" y="432721"/>
                  </a:moveTo>
                  <a:lnTo>
                    <a:pt x="42710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2898933" y="3900677"/>
              <a:ext cx="418433" cy="438054"/>
            </a:xfrm>
            <a:custGeom>
              <a:avLst/>
              <a:gdLst/>
              <a:ahLst/>
              <a:cxnLst/>
              <a:rect l="l" t="t" r="r" b="b"/>
              <a:pathLst>
                <a:path w="418433" h="438054" extrusionOk="0">
                  <a:moveTo>
                    <a:pt x="0" y="438055"/>
                  </a:moveTo>
                  <a:lnTo>
                    <a:pt x="418433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3232975" y="3696339"/>
              <a:ext cx="238742" cy="223959"/>
            </a:xfrm>
            <a:custGeom>
              <a:avLst/>
              <a:gdLst/>
              <a:ahLst/>
              <a:cxnLst/>
              <a:rect l="l" t="t" r="r" b="b"/>
              <a:pathLst>
                <a:path w="238742" h="223959" extrusionOk="0">
                  <a:moveTo>
                    <a:pt x="0" y="56225"/>
                  </a:moveTo>
                  <a:cubicBezTo>
                    <a:pt x="12478" y="28507"/>
                    <a:pt x="41529" y="11457"/>
                    <a:pt x="70961" y="4313"/>
                  </a:cubicBezTo>
                  <a:cubicBezTo>
                    <a:pt x="116681" y="-6736"/>
                    <a:pt x="168402" y="3361"/>
                    <a:pt x="202597" y="35555"/>
                  </a:cubicBezTo>
                  <a:cubicBezTo>
                    <a:pt x="236791" y="67750"/>
                    <a:pt x="249746" y="122614"/>
                    <a:pt x="228219" y="164428"/>
                  </a:cubicBezTo>
                  <a:cubicBezTo>
                    <a:pt x="216884" y="186431"/>
                    <a:pt x="197739" y="203386"/>
                    <a:pt x="184023" y="22396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2714053" y="4208621"/>
              <a:ext cx="240982" cy="226790"/>
            </a:xfrm>
            <a:custGeom>
              <a:avLst/>
              <a:gdLst/>
              <a:ahLst/>
              <a:cxnLst/>
              <a:rect l="l" t="t" r="r" b="b"/>
              <a:pathLst>
                <a:path w="240982" h="226790" extrusionOk="0">
                  <a:moveTo>
                    <a:pt x="49244" y="0"/>
                  </a:moveTo>
                  <a:cubicBezTo>
                    <a:pt x="39910" y="77343"/>
                    <a:pt x="38671" y="159067"/>
                    <a:pt x="0" y="226790"/>
                  </a:cubicBezTo>
                  <a:lnTo>
                    <a:pt x="190310" y="209359"/>
                  </a:lnTo>
                  <a:cubicBezTo>
                    <a:pt x="207550" y="207740"/>
                    <a:pt x="225266" y="206121"/>
                    <a:pt x="240982" y="198787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2719577" y="4345971"/>
              <a:ext cx="107822" cy="89439"/>
            </a:xfrm>
            <a:custGeom>
              <a:avLst/>
              <a:gdLst/>
              <a:ahLst/>
              <a:cxnLst/>
              <a:rect l="l" t="t" r="r" b="b"/>
              <a:pathLst>
                <a:path w="107822" h="89439" extrusionOk="0">
                  <a:moveTo>
                    <a:pt x="26289" y="0"/>
                  </a:moveTo>
                  <a:cubicBezTo>
                    <a:pt x="14859" y="28575"/>
                    <a:pt x="11430" y="60770"/>
                    <a:pt x="0" y="89440"/>
                  </a:cubicBezTo>
                  <a:cubicBezTo>
                    <a:pt x="13430" y="84868"/>
                    <a:pt x="22955" y="85249"/>
                    <a:pt x="37052" y="84296"/>
                  </a:cubicBezTo>
                  <a:cubicBezTo>
                    <a:pt x="62198" y="82582"/>
                    <a:pt x="82486" y="76010"/>
                    <a:pt x="107823" y="76010"/>
                  </a:cubicBezTo>
                  <a:cubicBezTo>
                    <a:pt x="86582" y="57150"/>
                    <a:pt x="73914" y="49911"/>
                    <a:pt x="59436" y="35338"/>
                  </a:cubicBezTo>
                  <a:cubicBezTo>
                    <a:pt x="49149" y="25051"/>
                    <a:pt x="41719" y="14383"/>
                    <a:pt x="26384" y="0"/>
                  </a:cubicBezTo>
                  <a:close/>
                </a:path>
              </a:pathLst>
            </a:custGeom>
            <a:solidFill>
              <a:srgbClr val="000000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11" name="Google Shape;311;p8"/>
          <p:cNvSpPr/>
          <p:nvPr/>
        </p:nvSpPr>
        <p:spPr>
          <a:xfrm>
            <a:off x="10850275" y="695326"/>
            <a:ext cx="731400" cy="631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12" name="Google Shape;312;p8"/>
          <p:cNvGrpSpPr/>
          <p:nvPr/>
        </p:nvGrpSpPr>
        <p:grpSpPr>
          <a:xfrm>
            <a:off x="10876004" y="684690"/>
            <a:ext cx="679947" cy="652506"/>
            <a:chOff x="3896486" y="3679569"/>
            <a:chExt cx="792294" cy="760319"/>
          </a:xfrm>
        </p:grpSpPr>
        <p:sp>
          <p:nvSpPr>
            <p:cNvPr id="313" name="Google Shape;313;p8"/>
            <p:cNvSpPr/>
            <p:nvPr/>
          </p:nvSpPr>
          <p:spPr>
            <a:xfrm>
              <a:off x="4023740" y="3792188"/>
              <a:ext cx="549116" cy="527138"/>
            </a:xfrm>
            <a:custGeom>
              <a:avLst/>
              <a:gdLst/>
              <a:ahLst/>
              <a:cxnLst/>
              <a:rect l="l" t="t" r="r" b="b"/>
              <a:pathLst>
                <a:path w="549116" h="527138" extrusionOk="0">
                  <a:moveTo>
                    <a:pt x="356330" y="0"/>
                  </a:moveTo>
                  <a:cubicBezTo>
                    <a:pt x="314420" y="41720"/>
                    <a:pt x="272034" y="83058"/>
                    <a:pt x="229267" y="123920"/>
                  </a:cubicBezTo>
                  <a:cubicBezTo>
                    <a:pt x="225457" y="127635"/>
                    <a:pt x="221266" y="131445"/>
                    <a:pt x="216122" y="132588"/>
                  </a:cubicBezTo>
                  <a:cubicBezTo>
                    <a:pt x="209740" y="134017"/>
                    <a:pt x="203263" y="131064"/>
                    <a:pt x="197263" y="128397"/>
                  </a:cubicBezTo>
                  <a:cubicBezTo>
                    <a:pt x="163449" y="113443"/>
                    <a:pt x="125635" y="105632"/>
                    <a:pt x="89154" y="111633"/>
                  </a:cubicBezTo>
                  <a:cubicBezTo>
                    <a:pt x="52673" y="117634"/>
                    <a:pt x="17812" y="138684"/>
                    <a:pt x="0" y="171069"/>
                  </a:cubicBezTo>
                  <a:lnTo>
                    <a:pt x="236220" y="393478"/>
                  </a:lnTo>
                  <a:cubicBezTo>
                    <a:pt x="274606" y="429673"/>
                    <a:pt x="313372" y="466154"/>
                    <a:pt x="343662" y="509302"/>
                  </a:cubicBezTo>
                  <a:cubicBezTo>
                    <a:pt x="348234" y="515779"/>
                    <a:pt x="352996" y="522732"/>
                    <a:pt x="360331" y="525685"/>
                  </a:cubicBezTo>
                  <a:cubicBezTo>
                    <a:pt x="375095" y="531590"/>
                    <a:pt x="390430" y="518446"/>
                    <a:pt x="399193" y="505206"/>
                  </a:cubicBezTo>
                  <a:cubicBezTo>
                    <a:pt x="435959" y="449485"/>
                    <a:pt x="430911" y="369570"/>
                    <a:pt x="387287" y="318992"/>
                  </a:cubicBezTo>
                  <a:cubicBezTo>
                    <a:pt x="441293" y="274320"/>
                    <a:pt x="495205" y="229457"/>
                    <a:pt x="549116" y="184499"/>
                  </a:cubicBezTo>
                  <a:cubicBezTo>
                    <a:pt x="487204" y="117729"/>
                    <a:pt x="422243" y="53816"/>
                    <a:pt x="356425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4372260" y="3679569"/>
              <a:ext cx="316520" cy="306768"/>
            </a:xfrm>
            <a:custGeom>
              <a:avLst/>
              <a:gdLst/>
              <a:ahLst/>
              <a:cxnLst/>
              <a:rect l="l" t="t" r="r" b="b"/>
              <a:pathLst>
                <a:path w="316520" h="306768" extrusionOk="0">
                  <a:moveTo>
                    <a:pt x="7429" y="113857"/>
                  </a:moveTo>
                  <a:cubicBezTo>
                    <a:pt x="3048" y="94998"/>
                    <a:pt x="-1334" y="75757"/>
                    <a:pt x="381" y="56422"/>
                  </a:cubicBezTo>
                  <a:cubicBezTo>
                    <a:pt x="2095" y="37086"/>
                    <a:pt x="10763" y="17464"/>
                    <a:pt x="27241" y="7273"/>
                  </a:cubicBezTo>
                  <a:cubicBezTo>
                    <a:pt x="52768" y="-8634"/>
                    <a:pt x="87630" y="3558"/>
                    <a:pt x="109251" y="24513"/>
                  </a:cubicBezTo>
                  <a:cubicBezTo>
                    <a:pt x="138302" y="52611"/>
                    <a:pt x="255841" y="139765"/>
                    <a:pt x="294513" y="203011"/>
                  </a:cubicBezTo>
                  <a:cubicBezTo>
                    <a:pt x="306895" y="223299"/>
                    <a:pt x="327660" y="259399"/>
                    <a:pt x="309181" y="277973"/>
                  </a:cubicBezTo>
                  <a:cubicBezTo>
                    <a:pt x="282892" y="304262"/>
                    <a:pt x="235362" y="314073"/>
                    <a:pt x="200501" y="3010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3896486" y="4104608"/>
              <a:ext cx="354806" cy="335280"/>
            </a:xfrm>
            <a:custGeom>
              <a:avLst/>
              <a:gdLst/>
              <a:ahLst/>
              <a:cxnLst/>
              <a:rect l="l" t="t" r="r" b="b"/>
              <a:pathLst>
                <a:path w="354806" h="335280" extrusionOk="0">
                  <a:moveTo>
                    <a:pt x="277463" y="0"/>
                  </a:moveTo>
                  <a:cubicBezTo>
                    <a:pt x="192786" y="114205"/>
                    <a:pt x="95917" y="230410"/>
                    <a:pt x="0" y="335280"/>
                  </a:cubicBezTo>
                  <a:cubicBezTo>
                    <a:pt x="129540" y="257842"/>
                    <a:pt x="243554" y="174784"/>
                    <a:pt x="354806" y="7277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4284249" y="3882485"/>
              <a:ext cx="66484" cy="74961"/>
            </a:xfrm>
            <a:custGeom>
              <a:avLst/>
              <a:gdLst/>
              <a:ahLst/>
              <a:cxnLst/>
              <a:rect l="l" t="t" r="r" b="b"/>
              <a:pathLst>
                <a:path w="66484" h="74961" extrusionOk="0">
                  <a:moveTo>
                    <a:pt x="0" y="74962"/>
                  </a:moveTo>
                  <a:cubicBezTo>
                    <a:pt x="16859" y="45911"/>
                    <a:pt x="39624" y="20288"/>
                    <a:pt x="6648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17" name="Google Shape;317;p8"/>
          <p:cNvGrpSpPr/>
          <p:nvPr/>
        </p:nvGrpSpPr>
        <p:grpSpPr>
          <a:xfrm rot="9627747">
            <a:off x="841321" y="5255051"/>
            <a:ext cx="2295466" cy="966819"/>
            <a:chOff x="4590347" y="1490179"/>
            <a:chExt cx="1314037" cy="558745"/>
          </a:xfrm>
        </p:grpSpPr>
        <p:sp>
          <p:nvSpPr>
            <p:cNvPr id="318" name="Google Shape;318;p8"/>
            <p:cNvSpPr/>
            <p:nvPr/>
          </p:nvSpPr>
          <p:spPr>
            <a:xfrm>
              <a:off x="4590347" y="1490179"/>
              <a:ext cx="1314037" cy="558745"/>
            </a:xfrm>
            <a:custGeom>
              <a:avLst/>
              <a:gdLst/>
              <a:ahLst/>
              <a:cxnLst/>
              <a:rect l="l" t="t" r="r" b="b"/>
              <a:pathLst>
                <a:path w="1314037" h="558745" extrusionOk="0">
                  <a:moveTo>
                    <a:pt x="0" y="154469"/>
                  </a:moveTo>
                  <a:cubicBezTo>
                    <a:pt x="107637" y="99520"/>
                    <a:pt x="220996" y="55801"/>
                    <a:pt x="337674" y="24160"/>
                  </a:cubicBezTo>
                  <a:cubicBezTo>
                    <a:pt x="386478" y="10953"/>
                    <a:pt x="436412" y="-277"/>
                    <a:pt x="486981" y="5"/>
                  </a:cubicBezTo>
                  <a:cubicBezTo>
                    <a:pt x="561000" y="429"/>
                    <a:pt x="632476" y="25290"/>
                    <a:pt x="702256" y="49869"/>
                  </a:cubicBezTo>
                  <a:cubicBezTo>
                    <a:pt x="726764" y="58485"/>
                    <a:pt x="751908" y="67526"/>
                    <a:pt x="771119" y="84900"/>
                  </a:cubicBezTo>
                  <a:cubicBezTo>
                    <a:pt x="794355" y="105948"/>
                    <a:pt x="806151" y="137024"/>
                    <a:pt x="811871" y="167888"/>
                  </a:cubicBezTo>
                  <a:cubicBezTo>
                    <a:pt x="820488" y="214786"/>
                    <a:pt x="811024" y="272701"/>
                    <a:pt x="768082" y="293324"/>
                  </a:cubicBezTo>
                  <a:cubicBezTo>
                    <a:pt x="714828" y="318821"/>
                    <a:pt x="649992" y="256809"/>
                    <a:pt x="659879" y="198612"/>
                  </a:cubicBezTo>
                  <a:cubicBezTo>
                    <a:pt x="669767" y="140414"/>
                    <a:pt x="731497" y="101992"/>
                    <a:pt x="790542" y="100721"/>
                  </a:cubicBezTo>
                  <a:cubicBezTo>
                    <a:pt x="849587" y="99450"/>
                    <a:pt x="905312" y="126853"/>
                    <a:pt x="955458" y="157930"/>
                  </a:cubicBezTo>
                  <a:cubicBezTo>
                    <a:pt x="1110134" y="253702"/>
                    <a:pt x="1239243" y="392910"/>
                    <a:pt x="1314038" y="5587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4590347" y="1552973"/>
              <a:ext cx="115830" cy="139490"/>
            </a:xfrm>
            <a:custGeom>
              <a:avLst/>
              <a:gdLst/>
              <a:ahLst/>
              <a:cxnLst/>
              <a:rect l="l" t="t" r="r" b="b"/>
              <a:pathLst>
                <a:path w="115830" h="139490" extrusionOk="0">
                  <a:moveTo>
                    <a:pt x="115830" y="139491"/>
                  </a:moveTo>
                  <a:lnTo>
                    <a:pt x="0" y="91605"/>
                  </a:lnTo>
                  <a:lnTo>
                    <a:pt x="6533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0" name="Google Shape;320;p8"/>
          <p:cNvSpPr/>
          <p:nvPr/>
        </p:nvSpPr>
        <p:spPr>
          <a:xfrm rot="1751628">
            <a:off x="735175" y="598534"/>
            <a:ext cx="614979" cy="824788"/>
          </a:xfrm>
          <a:custGeom>
            <a:avLst/>
            <a:gdLst/>
            <a:ahLst/>
            <a:cxnLst/>
            <a:rect l="l" t="t" r="r" b="b"/>
            <a:pathLst>
              <a:path w="615314" h="825237" extrusionOk="0">
                <a:moveTo>
                  <a:pt x="430339" y="650414"/>
                </a:moveTo>
                <a:cubicBezTo>
                  <a:pt x="475541" y="682620"/>
                  <a:pt x="483381" y="756286"/>
                  <a:pt x="445383" y="796826"/>
                </a:cubicBezTo>
                <a:cubicBezTo>
                  <a:pt x="407385" y="837367"/>
                  <a:pt x="332802" y="834047"/>
                  <a:pt x="299112" y="789905"/>
                </a:cubicBezTo>
                <a:cubicBezTo>
                  <a:pt x="265423" y="745762"/>
                  <a:pt x="282373" y="672379"/>
                  <a:pt x="332307" y="648083"/>
                </a:cubicBezTo>
                <a:cubicBezTo>
                  <a:pt x="282303" y="657123"/>
                  <a:pt x="231309" y="660372"/>
                  <a:pt x="180598" y="657759"/>
                </a:cubicBezTo>
                <a:lnTo>
                  <a:pt x="184765" y="482177"/>
                </a:lnTo>
                <a:cubicBezTo>
                  <a:pt x="148109" y="516997"/>
                  <a:pt x="92878" y="530911"/>
                  <a:pt x="44074" y="517633"/>
                </a:cubicBezTo>
                <a:cubicBezTo>
                  <a:pt x="30725" y="513960"/>
                  <a:pt x="17235" y="507957"/>
                  <a:pt x="9113" y="496727"/>
                </a:cubicBezTo>
                <a:cubicBezTo>
                  <a:pt x="2121" y="487121"/>
                  <a:pt x="-69" y="474691"/>
                  <a:pt x="2" y="462825"/>
                </a:cubicBezTo>
                <a:cubicBezTo>
                  <a:pt x="143" y="424615"/>
                  <a:pt x="23026" y="387324"/>
                  <a:pt x="56999" y="369737"/>
                </a:cubicBezTo>
                <a:cubicBezTo>
                  <a:pt x="90971" y="352151"/>
                  <a:pt x="134548" y="355188"/>
                  <a:pt x="165837" y="377153"/>
                </a:cubicBezTo>
                <a:cubicBezTo>
                  <a:pt x="153971" y="320863"/>
                  <a:pt x="153830" y="262100"/>
                  <a:pt x="165484" y="205739"/>
                </a:cubicBezTo>
                <a:cubicBezTo>
                  <a:pt x="214005" y="192743"/>
                  <a:pt x="264363" y="186316"/>
                  <a:pt x="314580" y="186740"/>
                </a:cubicBezTo>
                <a:cubicBezTo>
                  <a:pt x="275028" y="153474"/>
                  <a:pt x="265846" y="89555"/>
                  <a:pt x="294451" y="46543"/>
                </a:cubicBezTo>
                <a:cubicBezTo>
                  <a:pt x="323055" y="3530"/>
                  <a:pt x="385561" y="-12785"/>
                  <a:pt x="431540" y="10875"/>
                </a:cubicBezTo>
                <a:cubicBezTo>
                  <a:pt x="477519" y="34536"/>
                  <a:pt x="500685" y="94782"/>
                  <a:pt x="482322" y="143091"/>
                </a:cubicBezTo>
                <a:cubicBezTo>
                  <a:pt x="474058" y="164845"/>
                  <a:pt x="455695" y="185186"/>
                  <a:pt x="432458" y="186245"/>
                </a:cubicBezTo>
                <a:cubicBezTo>
                  <a:pt x="493764" y="178335"/>
                  <a:pt x="557046" y="186245"/>
                  <a:pt x="614467" y="209129"/>
                </a:cubicBezTo>
                <a:cubicBezTo>
                  <a:pt x="605709" y="259840"/>
                  <a:pt x="605992" y="312105"/>
                  <a:pt x="615315" y="362745"/>
                </a:cubicBezTo>
                <a:cubicBezTo>
                  <a:pt x="575410" y="349043"/>
                  <a:pt x="530702" y="340568"/>
                  <a:pt x="491645" y="356530"/>
                </a:cubicBezTo>
                <a:cubicBezTo>
                  <a:pt x="452587" y="372492"/>
                  <a:pt x="424901" y="421084"/>
                  <a:pt x="444253" y="458588"/>
                </a:cubicBezTo>
                <a:cubicBezTo>
                  <a:pt x="466995" y="502660"/>
                  <a:pt x="529501" y="501318"/>
                  <a:pt x="578447" y="493619"/>
                </a:cubicBezTo>
                <a:cubicBezTo>
                  <a:pt x="577952" y="555278"/>
                  <a:pt x="577458" y="616936"/>
                  <a:pt x="576964" y="678594"/>
                </a:cubicBezTo>
                <a:cubicBezTo>
                  <a:pt x="530773" y="658889"/>
                  <a:pt x="479991" y="650061"/>
                  <a:pt x="430269" y="650414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1" name="Google Shape;321;p8"/>
          <p:cNvSpPr/>
          <p:nvPr/>
        </p:nvSpPr>
        <p:spPr>
          <a:xfrm rot="3827317">
            <a:off x="538555" y="3018412"/>
            <a:ext cx="1008217" cy="628304"/>
          </a:xfrm>
          <a:custGeom>
            <a:avLst/>
            <a:gdLst/>
            <a:ahLst/>
            <a:cxnLst/>
            <a:rect l="l" t="t" r="r" b="b"/>
            <a:pathLst>
              <a:path w="618491" h="385433" extrusionOk="0">
                <a:moveTo>
                  <a:pt x="0" y="190908"/>
                </a:moveTo>
                <a:cubicBezTo>
                  <a:pt x="30794" y="254191"/>
                  <a:pt x="58763" y="318887"/>
                  <a:pt x="83836" y="384712"/>
                </a:cubicBezTo>
                <a:cubicBezTo>
                  <a:pt x="170143" y="390221"/>
                  <a:pt x="256239" y="363665"/>
                  <a:pt x="332376" y="322700"/>
                </a:cubicBezTo>
                <a:cubicBezTo>
                  <a:pt x="471443" y="247834"/>
                  <a:pt x="556974" y="149449"/>
                  <a:pt x="575267" y="123811"/>
                </a:cubicBezTo>
                <a:cubicBezTo>
                  <a:pt x="596879" y="157854"/>
                  <a:pt x="601117" y="163645"/>
                  <a:pt x="618491" y="179678"/>
                </a:cubicBezTo>
                <a:lnTo>
                  <a:pt x="616796" y="0"/>
                </a:lnTo>
                <a:cubicBezTo>
                  <a:pt x="556974" y="7416"/>
                  <a:pt x="496446" y="8758"/>
                  <a:pt x="436341" y="4097"/>
                </a:cubicBezTo>
                <a:cubicBezTo>
                  <a:pt x="455481" y="19917"/>
                  <a:pt x="470666" y="40329"/>
                  <a:pt x="480343" y="63142"/>
                </a:cubicBezTo>
                <a:cubicBezTo>
                  <a:pt x="396436" y="122540"/>
                  <a:pt x="308151" y="183704"/>
                  <a:pt x="206305" y="197759"/>
                </a:cubicBezTo>
                <a:cubicBezTo>
                  <a:pt x="143305" y="206446"/>
                  <a:pt x="47603" y="193945"/>
                  <a:pt x="0" y="190908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7 Quote">
  <p:cSld name="CUSTOM_6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9"/>
          <p:cNvSpPr/>
          <p:nvPr/>
        </p:nvSpPr>
        <p:spPr>
          <a:xfrm flipH="1">
            <a:off x="953130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4" name="Google Shape;324;p9"/>
          <p:cNvSpPr/>
          <p:nvPr/>
        </p:nvSpPr>
        <p:spPr>
          <a:xfrm>
            <a:off x="725509" y="648979"/>
            <a:ext cx="10740900" cy="55599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25" name="Google Shape;325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-5400000">
            <a:off x="-396950" y="2842437"/>
            <a:ext cx="1878419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pic>
        <p:nvPicPr>
          <p:cNvPr id="326" name="Google Shape;326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5400000">
            <a:off x="10703737" y="2842437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algn="l" rotWithShape="0">
              <a:srgbClr val="000000">
                <a:alpha val="40000"/>
              </a:srgbClr>
            </a:outerShdw>
          </a:effectLst>
        </p:spPr>
      </p:pic>
      <p:sp>
        <p:nvSpPr>
          <p:cNvPr id="327" name="Google Shape;327;p9"/>
          <p:cNvSpPr txBox="1">
            <a:spLocks noGrp="1"/>
          </p:cNvSpPr>
          <p:nvPr>
            <p:ph type="title"/>
          </p:nvPr>
        </p:nvSpPr>
        <p:spPr>
          <a:xfrm>
            <a:off x="1488150" y="1873525"/>
            <a:ext cx="9185400" cy="3160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endParaRPr/>
          </a:p>
        </p:txBody>
      </p:sp>
      <p:sp>
        <p:nvSpPr>
          <p:cNvPr id="328" name="Google Shape;328;p9"/>
          <p:cNvSpPr txBox="1">
            <a:spLocks noGrp="1"/>
          </p:cNvSpPr>
          <p:nvPr>
            <p:ph type="subTitle" idx="1"/>
          </p:nvPr>
        </p:nvSpPr>
        <p:spPr>
          <a:xfrm>
            <a:off x="824750" y="5363650"/>
            <a:ext cx="10555200" cy="7179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9"/>
          <p:cNvSpPr/>
          <p:nvPr/>
        </p:nvSpPr>
        <p:spPr>
          <a:xfrm rot="-9520326" flipH="1">
            <a:off x="904428" y="1013573"/>
            <a:ext cx="1007564" cy="627897"/>
          </a:xfrm>
          <a:custGeom>
            <a:avLst/>
            <a:gdLst/>
            <a:ahLst/>
            <a:cxnLst/>
            <a:rect l="l" t="t" r="r" b="b"/>
            <a:pathLst>
              <a:path w="618491" h="385433" extrusionOk="0">
                <a:moveTo>
                  <a:pt x="0" y="190908"/>
                </a:moveTo>
                <a:cubicBezTo>
                  <a:pt x="30794" y="254191"/>
                  <a:pt x="58763" y="318887"/>
                  <a:pt x="83836" y="384712"/>
                </a:cubicBezTo>
                <a:cubicBezTo>
                  <a:pt x="170143" y="390221"/>
                  <a:pt x="256239" y="363665"/>
                  <a:pt x="332376" y="322700"/>
                </a:cubicBezTo>
                <a:cubicBezTo>
                  <a:pt x="471443" y="247834"/>
                  <a:pt x="556974" y="149449"/>
                  <a:pt x="575267" y="123811"/>
                </a:cubicBezTo>
                <a:cubicBezTo>
                  <a:pt x="596879" y="157854"/>
                  <a:pt x="601117" y="163645"/>
                  <a:pt x="618491" y="179678"/>
                </a:cubicBezTo>
                <a:lnTo>
                  <a:pt x="616796" y="0"/>
                </a:lnTo>
                <a:cubicBezTo>
                  <a:pt x="556974" y="7416"/>
                  <a:pt x="496446" y="8758"/>
                  <a:pt x="436341" y="4097"/>
                </a:cubicBezTo>
                <a:cubicBezTo>
                  <a:pt x="455481" y="19917"/>
                  <a:pt x="470666" y="40329"/>
                  <a:pt x="480343" y="63142"/>
                </a:cubicBezTo>
                <a:cubicBezTo>
                  <a:pt x="396436" y="122540"/>
                  <a:pt x="308151" y="183704"/>
                  <a:pt x="206305" y="197759"/>
                </a:cubicBezTo>
                <a:cubicBezTo>
                  <a:pt x="143305" y="206446"/>
                  <a:pt x="47603" y="193945"/>
                  <a:pt x="0" y="190908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0" name="Google Shape;330;p9"/>
          <p:cNvSpPr/>
          <p:nvPr/>
        </p:nvSpPr>
        <p:spPr>
          <a:xfrm rot="-459229">
            <a:off x="931621" y="5290178"/>
            <a:ext cx="882966" cy="527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31" name="Google Shape;331;p9"/>
          <p:cNvGrpSpPr/>
          <p:nvPr/>
        </p:nvGrpSpPr>
        <p:grpSpPr>
          <a:xfrm rot="-1479810">
            <a:off x="1078385" y="5228368"/>
            <a:ext cx="735272" cy="651165"/>
            <a:chOff x="3116097" y="-1477902"/>
            <a:chExt cx="735251" cy="651147"/>
          </a:xfrm>
        </p:grpSpPr>
        <p:sp>
          <p:nvSpPr>
            <p:cNvPr id="332" name="Google Shape;332;p9"/>
            <p:cNvSpPr/>
            <p:nvPr/>
          </p:nvSpPr>
          <p:spPr>
            <a:xfrm>
              <a:off x="3116097" y="-1477902"/>
              <a:ext cx="612260" cy="559814"/>
            </a:xfrm>
            <a:custGeom>
              <a:avLst/>
              <a:gdLst/>
              <a:ahLst/>
              <a:cxnLst/>
              <a:rect l="l" t="t" r="r" b="b"/>
              <a:pathLst>
                <a:path w="612260" h="559814" extrusionOk="0">
                  <a:moveTo>
                    <a:pt x="583519" y="8073"/>
                  </a:moveTo>
                  <a:cubicBezTo>
                    <a:pt x="550562" y="-6786"/>
                    <a:pt x="511319" y="548"/>
                    <a:pt x="478839" y="16455"/>
                  </a:cubicBezTo>
                  <a:cubicBezTo>
                    <a:pt x="446359" y="32361"/>
                    <a:pt x="418450" y="56079"/>
                    <a:pt x="388161" y="75795"/>
                  </a:cubicBezTo>
                  <a:cubicBezTo>
                    <a:pt x="330344" y="113514"/>
                    <a:pt x="263193" y="136946"/>
                    <a:pt x="194518" y="143328"/>
                  </a:cubicBezTo>
                  <a:cubicBezTo>
                    <a:pt x="140797" y="148281"/>
                    <a:pt x="80789" y="145137"/>
                    <a:pt x="40403" y="180761"/>
                  </a:cubicBezTo>
                  <a:cubicBezTo>
                    <a:pt x="5065" y="212098"/>
                    <a:pt x="-3317" y="264390"/>
                    <a:pt x="1065" y="311349"/>
                  </a:cubicBezTo>
                  <a:cubicBezTo>
                    <a:pt x="3541" y="337066"/>
                    <a:pt x="9637" y="363736"/>
                    <a:pt x="26401" y="383453"/>
                  </a:cubicBezTo>
                  <a:cubicBezTo>
                    <a:pt x="53071" y="414790"/>
                    <a:pt x="99077" y="420791"/>
                    <a:pt x="140035" y="417457"/>
                  </a:cubicBezTo>
                  <a:cubicBezTo>
                    <a:pt x="180992" y="414123"/>
                    <a:pt x="222235" y="403836"/>
                    <a:pt x="262717" y="411075"/>
                  </a:cubicBezTo>
                  <a:cubicBezTo>
                    <a:pt x="324534" y="422124"/>
                    <a:pt x="371016" y="471083"/>
                    <a:pt x="420641" y="509564"/>
                  </a:cubicBezTo>
                  <a:cubicBezTo>
                    <a:pt x="470266" y="548045"/>
                    <a:pt x="539418" y="577953"/>
                    <a:pt x="593901" y="546902"/>
                  </a:cubicBezTo>
                  <a:cubicBezTo>
                    <a:pt x="599521" y="543663"/>
                    <a:pt x="604950" y="539758"/>
                    <a:pt x="608284" y="534138"/>
                  </a:cubicBezTo>
                  <a:cubicBezTo>
                    <a:pt x="614189" y="524232"/>
                    <a:pt x="612284" y="511850"/>
                    <a:pt x="610379" y="500515"/>
                  </a:cubicBezTo>
                  <a:cubicBezTo>
                    <a:pt x="587805" y="367832"/>
                    <a:pt x="584471" y="231910"/>
                    <a:pt x="600664" y="98274"/>
                  </a:cubicBezTo>
                  <a:cubicBezTo>
                    <a:pt x="603807" y="72271"/>
                    <a:pt x="606950" y="43315"/>
                    <a:pt x="583328" y="816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3" name="Google Shape;333;p9"/>
            <p:cNvSpPr/>
            <p:nvPr/>
          </p:nvSpPr>
          <p:spPr>
            <a:xfrm>
              <a:off x="3609033" y="-1465067"/>
              <a:ext cx="4571" cy="532066"/>
            </a:xfrm>
            <a:custGeom>
              <a:avLst/>
              <a:gdLst/>
              <a:ahLst/>
              <a:cxnLst/>
              <a:rect l="l" t="t" r="r" b="b"/>
              <a:pathLst>
                <a:path w="4571" h="532066" extrusionOk="0">
                  <a:moveTo>
                    <a:pt x="0" y="0"/>
                  </a:moveTo>
                  <a:lnTo>
                    <a:pt x="4572" y="53206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4" name="Google Shape;334;p9"/>
            <p:cNvSpPr/>
            <p:nvPr/>
          </p:nvSpPr>
          <p:spPr>
            <a:xfrm>
              <a:off x="3383481" y="-1344004"/>
              <a:ext cx="6393" cy="277177"/>
            </a:xfrm>
            <a:custGeom>
              <a:avLst/>
              <a:gdLst/>
              <a:ahLst/>
              <a:cxnLst/>
              <a:rect l="l" t="t" r="r" b="b"/>
              <a:pathLst>
                <a:path w="6393" h="277177" extrusionOk="0">
                  <a:moveTo>
                    <a:pt x="6382" y="0"/>
                  </a:moveTo>
                  <a:cubicBezTo>
                    <a:pt x="6572" y="92393"/>
                    <a:pt x="4477" y="184880"/>
                    <a:pt x="0" y="277178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9"/>
            <p:cNvSpPr/>
            <p:nvPr/>
          </p:nvSpPr>
          <p:spPr>
            <a:xfrm>
              <a:off x="3292327" y="-1335051"/>
              <a:ext cx="7696" cy="268223"/>
            </a:xfrm>
            <a:custGeom>
              <a:avLst/>
              <a:gdLst/>
              <a:ahLst/>
              <a:cxnLst/>
              <a:rect l="l" t="t" r="r" b="b"/>
              <a:pathLst>
                <a:path w="7696" h="268223" extrusionOk="0">
                  <a:moveTo>
                    <a:pt x="0" y="0"/>
                  </a:moveTo>
                  <a:cubicBezTo>
                    <a:pt x="11335" y="91916"/>
                    <a:pt x="7048" y="175641"/>
                    <a:pt x="6191" y="2682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6" name="Google Shape;336;p9"/>
            <p:cNvSpPr/>
            <p:nvPr/>
          </p:nvSpPr>
          <p:spPr>
            <a:xfrm>
              <a:off x="3243165" y="-1069494"/>
              <a:ext cx="92471" cy="242739"/>
            </a:xfrm>
            <a:custGeom>
              <a:avLst/>
              <a:gdLst/>
              <a:ahLst/>
              <a:cxnLst/>
              <a:rect l="l" t="t" r="r" b="b"/>
              <a:pathLst>
                <a:path w="92471" h="242739" extrusionOk="0">
                  <a:moveTo>
                    <a:pt x="299" y="11430"/>
                  </a:moveTo>
                  <a:cubicBezTo>
                    <a:pt x="-654" y="51149"/>
                    <a:pt x="680" y="90868"/>
                    <a:pt x="4204" y="130397"/>
                  </a:cubicBezTo>
                  <a:cubicBezTo>
                    <a:pt x="7252" y="163830"/>
                    <a:pt x="12205" y="198120"/>
                    <a:pt x="29064" y="227266"/>
                  </a:cubicBezTo>
                  <a:cubicBezTo>
                    <a:pt x="32493" y="233267"/>
                    <a:pt x="36875" y="239268"/>
                    <a:pt x="43352" y="241649"/>
                  </a:cubicBezTo>
                  <a:cubicBezTo>
                    <a:pt x="52496" y="245078"/>
                    <a:pt x="62783" y="239935"/>
                    <a:pt x="69545" y="232981"/>
                  </a:cubicBezTo>
                  <a:cubicBezTo>
                    <a:pt x="85928" y="216408"/>
                    <a:pt x="89167" y="191167"/>
                    <a:pt x="90596" y="167830"/>
                  </a:cubicBezTo>
                  <a:cubicBezTo>
                    <a:pt x="94120" y="111919"/>
                    <a:pt x="92691" y="55626"/>
                    <a:pt x="8621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7" name="Google Shape;337;p9"/>
            <p:cNvSpPr/>
            <p:nvPr/>
          </p:nvSpPr>
          <p:spPr>
            <a:xfrm>
              <a:off x="3793437" y="-1351720"/>
              <a:ext cx="48387" cy="58578"/>
            </a:xfrm>
            <a:custGeom>
              <a:avLst/>
              <a:gdLst/>
              <a:ahLst/>
              <a:cxnLst/>
              <a:rect l="l" t="t" r="r" b="b"/>
              <a:pathLst>
                <a:path w="48387" h="58578" extrusionOk="0">
                  <a:moveTo>
                    <a:pt x="0" y="58579"/>
                  </a:moveTo>
                  <a:cubicBezTo>
                    <a:pt x="12002" y="36005"/>
                    <a:pt x="28575" y="16002"/>
                    <a:pt x="4838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9"/>
            <p:cNvSpPr/>
            <p:nvPr/>
          </p:nvSpPr>
          <p:spPr>
            <a:xfrm>
              <a:off x="3802295" y="-1212655"/>
              <a:ext cx="49053" cy="10858"/>
            </a:xfrm>
            <a:custGeom>
              <a:avLst/>
              <a:gdLst/>
              <a:ahLst/>
              <a:cxnLst/>
              <a:rect l="l" t="t" r="r" b="b"/>
              <a:pathLst>
                <a:path w="49053" h="10858" extrusionOk="0">
                  <a:moveTo>
                    <a:pt x="0" y="10858"/>
                  </a:moveTo>
                  <a:cubicBezTo>
                    <a:pt x="15716" y="5048"/>
                    <a:pt x="32290" y="1429"/>
                    <a:pt x="4905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9" name="Google Shape;339;p9"/>
            <p:cNvSpPr/>
            <p:nvPr/>
          </p:nvSpPr>
          <p:spPr>
            <a:xfrm>
              <a:off x="3794389" y="-1106546"/>
              <a:ext cx="48863" cy="41433"/>
            </a:xfrm>
            <a:custGeom>
              <a:avLst/>
              <a:gdLst/>
              <a:ahLst/>
              <a:cxnLst/>
              <a:rect l="l" t="t" r="r" b="b"/>
              <a:pathLst>
                <a:path w="48863" h="41433" extrusionOk="0">
                  <a:moveTo>
                    <a:pt x="0" y="0"/>
                  </a:moveTo>
                  <a:cubicBezTo>
                    <a:pt x="17240" y="12573"/>
                    <a:pt x="33623" y="26384"/>
                    <a:pt x="48863" y="4143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40" name="Google Shape;340;p9"/>
          <p:cNvSpPr/>
          <p:nvPr/>
        </p:nvSpPr>
        <p:spPr>
          <a:xfrm rot="8735686">
            <a:off x="10585365" y="836705"/>
            <a:ext cx="615268" cy="825175"/>
          </a:xfrm>
          <a:custGeom>
            <a:avLst/>
            <a:gdLst/>
            <a:ahLst/>
            <a:cxnLst/>
            <a:rect l="l" t="t" r="r" b="b"/>
            <a:pathLst>
              <a:path w="615314" h="825237" extrusionOk="0">
                <a:moveTo>
                  <a:pt x="430339" y="650414"/>
                </a:moveTo>
                <a:cubicBezTo>
                  <a:pt x="475541" y="682620"/>
                  <a:pt x="483381" y="756286"/>
                  <a:pt x="445383" y="796826"/>
                </a:cubicBezTo>
                <a:cubicBezTo>
                  <a:pt x="407385" y="837367"/>
                  <a:pt x="332802" y="834047"/>
                  <a:pt x="299112" y="789905"/>
                </a:cubicBezTo>
                <a:cubicBezTo>
                  <a:pt x="265423" y="745762"/>
                  <a:pt x="282373" y="672379"/>
                  <a:pt x="332307" y="648083"/>
                </a:cubicBezTo>
                <a:cubicBezTo>
                  <a:pt x="282303" y="657123"/>
                  <a:pt x="231309" y="660372"/>
                  <a:pt x="180598" y="657759"/>
                </a:cubicBezTo>
                <a:lnTo>
                  <a:pt x="184765" y="482177"/>
                </a:lnTo>
                <a:cubicBezTo>
                  <a:pt x="148109" y="516997"/>
                  <a:pt x="92878" y="530911"/>
                  <a:pt x="44074" y="517633"/>
                </a:cubicBezTo>
                <a:cubicBezTo>
                  <a:pt x="30725" y="513960"/>
                  <a:pt x="17235" y="507957"/>
                  <a:pt x="9113" y="496727"/>
                </a:cubicBezTo>
                <a:cubicBezTo>
                  <a:pt x="2121" y="487121"/>
                  <a:pt x="-69" y="474691"/>
                  <a:pt x="2" y="462825"/>
                </a:cubicBezTo>
                <a:cubicBezTo>
                  <a:pt x="143" y="424615"/>
                  <a:pt x="23026" y="387324"/>
                  <a:pt x="56999" y="369737"/>
                </a:cubicBezTo>
                <a:cubicBezTo>
                  <a:pt x="90971" y="352151"/>
                  <a:pt x="134548" y="355188"/>
                  <a:pt x="165837" y="377153"/>
                </a:cubicBezTo>
                <a:cubicBezTo>
                  <a:pt x="153971" y="320863"/>
                  <a:pt x="153830" y="262100"/>
                  <a:pt x="165484" y="205739"/>
                </a:cubicBezTo>
                <a:cubicBezTo>
                  <a:pt x="214005" y="192743"/>
                  <a:pt x="264363" y="186316"/>
                  <a:pt x="314580" y="186740"/>
                </a:cubicBezTo>
                <a:cubicBezTo>
                  <a:pt x="275028" y="153474"/>
                  <a:pt x="265846" y="89555"/>
                  <a:pt x="294451" y="46543"/>
                </a:cubicBezTo>
                <a:cubicBezTo>
                  <a:pt x="323055" y="3530"/>
                  <a:pt x="385561" y="-12785"/>
                  <a:pt x="431540" y="10875"/>
                </a:cubicBezTo>
                <a:cubicBezTo>
                  <a:pt x="477519" y="34536"/>
                  <a:pt x="500685" y="94782"/>
                  <a:pt x="482322" y="143091"/>
                </a:cubicBezTo>
                <a:cubicBezTo>
                  <a:pt x="474058" y="164845"/>
                  <a:pt x="455695" y="185186"/>
                  <a:pt x="432458" y="186245"/>
                </a:cubicBezTo>
                <a:cubicBezTo>
                  <a:pt x="493764" y="178335"/>
                  <a:pt x="557046" y="186245"/>
                  <a:pt x="614467" y="209129"/>
                </a:cubicBezTo>
                <a:cubicBezTo>
                  <a:pt x="605709" y="259840"/>
                  <a:pt x="605992" y="312105"/>
                  <a:pt x="615315" y="362745"/>
                </a:cubicBezTo>
                <a:cubicBezTo>
                  <a:pt x="575410" y="349043"/>
                  <a:pt x="530702" y="340568"/>
                  <a:pt x="491645" y="356530"/>
                </a:cubicBezTo>
                <a:cubicBezTo>
                  <a:pt x="452587" y="372492"/>
                  <a:pt x="424901" y="421084"/>
                  <a:pt x="444253" y="458588"/>
                </a:cubicBezTo>
                <a:cubicBezTo>
                  <a:pt x="466995" y="502660"/>
                  <a:pt x="529501" y="501318"/>
                  <a:pt x="578447" y="493619"/>
                </a:cubicBezTo>
                <a:cubicBezTo>
                  <a:pt x="577952" y="555278"/>
                  <a:pt x="577458" y="616936"/>
                  <a:pt x="576964" y="678594"/>
                </a:cubicBezTo>
                <a:cubicBezTo>
                  <a:pt x="530773" y="658889"/>
                  <a:pt x="479991" y="650061"/>
                  <a:pt x="430269" y="650414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09 Big Title">
  <p:cSld name="CUSTOM_7"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0"/>
          <p:cNvSpPr/>
          <p:nvPr/>
        </p:nvSpPr>
        <p:spPr>
          <a:xfrm flipH="1">
            <a:off x="953130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10"/>
          <p:cNvSpPr/>
          <p:nvPr/>
        </p:nvSpPr>
        <p:spPr>
          <a:xfrm>
            <a:off x="462403" y="589064"/>
            <a:ext cx="11267100" cy="5832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44" name="Google Shape;344;p1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5156788" y="-76188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sp>
        <p:nvSpPr>
          <p:cNvPr id="345" name="Google Shape;345;p10"/>
          <p:cNvSpPr txBox="1">
            <a:spLocks noGrp="1"/>
          </p:cNvSpPr>
          <p:nvPr>
            <p:ph type="title"/>
          </p:nvPr>
        </p:nvSpPr>
        <p:spPr>
          <a:xfrm>
            <a:off x="1567050" y="1231650"/>
            <a:ext cx="9057900" cy="4441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endParaRPr/>
          </a:p>
        </p:txBody>
      </p:sp>
      <p:sp>
        <p:nvSpPr>
          <p:cNvPr id="346" name="Google Shape;346;p10"/>
          <p:cNvSpPr/>
          <p:nvPr/>
        </p:nvSpPr>
        <p:spPr>
          <a:xfrm flipH="1">
            <a:off x="10252350" y="2205079"/>
            <a:ext cx="767416" cy="1110134"/>
          </a:xfrm>
          <a:custGeom>
            <a:avLst/>
            <a:gdLst/>
            <a:ahLst/>
            <a:cxnLst/>
            <a:rect l="l" t="t" r="r" b="b"/>
            <a:pathLst>
              <a:path w="767416" h="1110134" extrusionOk="0">
                <a:moveTo>
                  <a:pt x="9081" y="8758"/>
                </a:moveTo>
                <a:cubicBezTo>
                  <a:pt x="-6386" y="322206"/>
                  <a:pt x="2372" y="709461"/>
                  <a:pt x="3361" y="735593"/>
                </a:cubicBezTo>
                <a:cubicBezTo>
                  <a:pt x="6892" y="832566"/>
                  <a:pt x="-7304" y="920921"/>
                  <a:pt x="154222" y="910327"/>
                </a:cubicBezTo>
                <a:cubicBezTo>
                  <a:pt x="154222" y="910327"/>
                  <a:pt x="357773" y="912164"/>
                  <a:pt x="430308" y="907432"/>
                </a:cubicBezTo>
                <a:cubicBezTo>
                  <a:pt x="436947" y="991691"/>
                  <a:pt x="438925" y="1110135"/>
                  <a:pt x="438925" y="1110135"/>
                </a:cubicBezTo>
                <a:cubicBezTo>
                  <a:pt x="529187" y="998330"/>
                  <a:pt x="653493" y="906654"/>
                  <a:pt x="767416" y="817169"/>
                </a:cubicBezTo>
                <a:cubicBezTo>
                  <a:pt x="644170" y="734251"/>
                  <a:pt x="535332" y="665247"/>
                  <a:pt x="447259" y="545674"/>
                </a:cubicBezTo>
                <a:cubicBezTo>
                  <a:pt x="443586" y="624495"/>
                  <a:pt x="436170" y="725635"/>
                  <a:pt x="436170" y="725635"/>
                </a:cubicBezTo>
                <a:cubicBezTo>
                  <a:pt x="370698" y="728318"/>
                  <a:pt x="274502" y="725070"/>
                  <a:pt x="274502" y="725070"/>
                </a:cubicBezTo>
                <a:lnTo>
                  <a:pt x="270406" y="0"/>
                </a:lnTo>
                <a:cubicBezTo>
                  <a:pt x="174210" y="15538"/>
                  <a:pt x="107466" y="8758"/>
                  <a:pt x="9152" y="8758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47" name="Google Shape;347;p10"/>
          <p:cNvGrpSpPr/>
          <p:nvPr/>
        </p:nvGrpSpPr>
        <p:grpSpPr>
          <a:xfrm>
            <a:off x="840270" y="4004284"/>
            <a:ext cx="687238" cy="651187"/>
            <a:chOff x="1759452" y="6189595"/>
            <a:chExt cx="687238" cy="651187"/>
          </a:xfrm>
        </p:grpSpPr>
        <p:sp>
          <p:nvSpPr>
            <p:cNvPr id="348" name="Google Shape;348;p10"/>
            <p:cNvSpPr/>
            <p:nvPr/>
          </p:nvSpPr>
          <p:spPr>
            <a:xfrm>
              <a:off x="1760666" y="6189595"/>
              <a:ext cx="516747" cy="588290"/>
            </a:xfrm>
            <a:custGeom>
              <a:avLst/>
              <a:gdLst/>
              <a:ahLst/>
              <a:cxnLst/>
              <a:rect l="l" t="t" r="r" b="b"/>
              <a:pathLst>
                <a:path w="516747" h="588290" extrusionOk="0">
                  <a:moveTo>
                    <a:pt x="354232" y="584780"/>
                  </a:moveTo>
                  <a:cubicBezTo>
                    <a:pt x="290667" y="595163"/>
                    <a:pt x="224771" y="581672"/>
                    <a:pt x="165938" y="555399"/>
                  </a:cubicBezTo>
                  <a:cubicBezTo>
                    <a:pt x="144961" y="546005"/>
                    <a:pt x="124620" y="534987"/>
                    <a:pt x="106680" y="520650"/>
                  </a:cubicBezTo>
                  <a:cubicBezTo>
                    <a:pt x="80407" y="499673"/>
                    <a:pt x="59925" y="472199"/>
                    <a:pt x="43680" y="442747"/>
                  </a:cubicBezTo>
                  <a:cubicBezTo>
                    <a:pt x="3846" y="370565"/>
                    <a:pt x="-11269" y="283622"/>
                    <a:pt x="8931" y="203600"/>
                  </a:cubicBezTo>
                  <a:cubicBezTo>
                    <a:pt x="29131" y="123649"/>
                    <a:pt x="86269" y="52314"/>
                    <a:pt x="162759" y="21450"/>
                  </a:cubicBezTo>
                  <a:cubicBezTo>
                    <a:pt x="207749" y="3298"/>
                    <a:pt x="257260" y="-798"/>
                    <a:pt x="305781" y="120"/>
                  </a:cubicBezTo>
                  <a:cubicBezTo>
                    <a:pt x="323862" y="473"/>
                    <a:pt x="342084" y="1462"/>
                    <a:pt x="359671" y="5558"/>
                  </a:cubicBezTo>
                  <a:cubicBezTo>
                    <a:pt x="385733" y="11562"/>
                    <a:pt x="409887" y="24063"/>
                    <a:pt x="432135" y="38824"/>
                  </a:cubicBezTo>
                  <a:cubicBezTo>
                    <a:pt x="470840" y="64533"/>
                    <a:pt x="506083" y="100059"/>
                    <a:pt x="516748" y="145261"/>
                  </a:cubicBezTo>
                  <a:lnTo>
                    <a:pt x="424225" y="191522"/>
                  </a:lnTo>
                  <a:cubicBezTo>
                    <a:pt x="404025" y="201622"/>
                    <a:pt x="383826" y="211722"/>
                    <a:pt x="364685" y="223658"/>
                  </a:cubicBezTo>
                  <a:cubicBezTo>
                    <a:pt x="353032" y="230933"/>
                    <a:pt x="341872" y="238843"/>
                    <a:pt x="330148" y="246047"/>
                  </a:cubicBezTo>
                  <a:cubicBezTo>
                    <a:pt x="294269" y="268013"/>
                    <a:pt x="254293" y="282421"/>
                    <a:pt x="214671" y="296617"/>
                  </a:cubicBezTo>
                  <a:cubicBezTo>
                    <a:pt x="267854" y="388010"/>
                    <a:pt x="321390" y="480250"/>
                    <a:pt x="354374" y="58478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10"/>
            <p:cNvSpPr/>
            <p:nvPr/>
          </p:nvSpPr>
          <p:spPr>
            <a:xfrm>
              <a:off x="1759452" y="6461846"/>
              <a:ext cx="357847" cy="378936"/>
            </a:xfrm>
            <a:custGeom>
              <a:avLst/>
              <a:gdLst/>
              <a:ahLst/>
              <a:cxnLst/>
              <a:rect l="l" t="t" r="r" b="b"/>
              <a:pathLst>
                <a:path w="357847" h="378936" extrusionOk="0">
                  <a:moveTo>
                    <a:pt x="1175" y="0"/>
                  </a:moveTo>
                  <a:cubicBezTo>
                    <a:pt x="-4404" y="74937"/>
                    <a:pt x="11487" y="170144"/>
                    <a:pt x="15301" y="188013"/>
                  </a:cubicBezTo>
                  <a:cubicBezTo>
                    <a:pt x="21869" y="218877"/>
                    <a:pt x="45671" y="261395"/>
                    <a:pt x="69755" y="281877"/>
                  </a:cubicBezTo>
                  <a:cubicBezTo>
                    <a:pt x="154509" y="354130"/>
                    <a:pt x="246679" y="384854"/>
                    <a:pt x="357848" y="378002"/>
                  </a:cubicBezTo>
                  <a:lnTo>
                    <a:pt x="353893" y="314155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10"/>
            <p:cNvSpPr/>
            <p:nvPr/>
          </p:nvSpPr>
          <p:spPr>
            <a:xfrm>
              <a:off x="2016302" y="6339164"/>
              <a:ext cx="262595" cy="207081"/>
            </a:xfrm>
            <a:custGeom>
              <a:avLst/>
              <a:gdLst/>
              <a:ahLst/>
              <a:cxnLst/>
              <a:rect l="l" t="t" r="r" b="b"/>
              <a:pathLst>
                <a:path w="262595" h="207081" extrusionOk="0">
                  <a:moveTo>
                    <a:pt x="259629" y="0"/>
                  </a:moveTo>
                  <a:lnTo>
                    <a:pt x="262596" y="77621"/>
                  </a:lnTo>
                  <a:cubicBezTo>
                    <a:pt x="175935" y="122540"/>
                    <a:pt x="88356" y="165694"/>
                    <a:pt x="0" y="20708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10"/>
            <p:cNvSpPr/>
            <p:nvPr/>
          </p:nvSpPr>
          <p:spPr>
            <a:xfrm>
              <a:off x="2144068" y="6377516"/>
              <a:ext cx="291415" cy="351869"/>
            </a:xfrm>
            <a:custGeom>
              <a:avLst/>
              <a:gdLst/>
              <a:ahLst/>
              <a:cxnLst/>
              <a:rect l="l" t="t" r="r" b="b"/>
              <a:pathLst>
                <a:path w="291415" h="351869" extrusionOk="0">
                  <a:moveTo>
                    <a:pt x="0" y="145494"/>
                  </a:moveTo>
                  <a:lnTo>
                    <a:pt x="237381" y="0"/>
                  </a:lnTo>
                  <a:cubicBezTo>
                    <a:pt x="278628" y="51488"/>
                    <a:pt x="297839" y="119998"/>
                    <a:pt x="289505" y="185470"/>
                  </a:cubicBezTo>
                  <a:cubicBezTo>
                    <a:pt x="281171" y="250942"/>
                    <a:pt x="245292" y="312389"/>
                    <a:pt x="192462" y="351870"/>
                  </a:cubicBezTo>
                  <a:cubicBezTo>
                    <a:pt x="130803" y="281736"/>
                    <a:pt x="68015" y="212591"/>
                    <a:pt x="71" y="145494"/>
                  </a:cubicBezTo>
                  <a:close/>
                </a:path>
              </a:pathLst>
            </a:custGeom>
            <a:solidFill>
              <a:schemeClr val="accent2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10"/>
            <p:cNvSpPr/>
            <p:nvPr/>
          </p:nvSpPr>
          <p:spPr>
            <a:xfrm>
              <a:off x="2144447" y="6528166"/>
              <a:ext cx="191629" cy="275803"/>
            </a:xfrm>
            <a:custGeom>
              <a:avLst/>
              <a:gdLst/>
              <a:ahLst/>
              <a:cxnLst/>
              <a:rect l="l" t="t" r="r" b="b"/>
              <a:pathLst>
                <a:path w="191629" h="275803" extrusionOk="0">
                  <a:moveTo>
                    <a:pt x="822" y="0"/>
                  </a:moveTo>
                  <a:cubicBezTo>
                    <a:pt x="-2004" y="22248"/>
                    <a:pt x="3364" y="66532"/>
                    <a:pt x="3364" y="66532"/>
                  </a:cubicBezTo>
                  <a:cubicBezTo>
                    <a:pt x="3364" y="66532"/>
                    <a:pt x="11345" y="84330"/>
                    <a:pt x="17419" y="91887"/>
                  </a:cubicBezTo>
                  <a:cubicBezTo>
                    <a:pt x="121808" y="220078"/>
                    <a:pt x="116652" y="193804"/>
                    <a:pt x="183396" y="275803"/>
                  </a:cubicBezTo>
                  <a:cubicBezTo>
                    <a:pt x="191376" y="252637"/>
                    <a:pt x="193637" y="227494"/>
                    <a:pt x="189823" y="203268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10"/>
            <p:cNvSpPr/>
            <p:nvPr/>
          </p:nvSpPr>
          <p:spPr>
            <a:xfrm>
              <a:off x="2331657" y="6455772"/>
              <a:ext cx="115033" cy="343253"/>
            </a:xfrm>
            <a:custGeom>
              <a:avLst/>
              <a:gdLst/>
              <a:ahLst/>
              <a:cxnLst/>
              <a:rect l="l" t="t" r="r" b="b"/>
              <a:pathLst>
                <a:path w="115033" h="343253" extrusionOk="0">
                  <a:moveTo>
                    <a:pt x="0" y="343253"/>
                  </a:moveTo>
                  <a:cubicBezTo>
                    <a:pt x="29099" y="339298"/>
                    <a:pt x="52194" y="316626"/>
                    <a:pt x="68651" y="292260"/>
                  </a:cubicBezTo>
                  <a:cubicBezTo>
                    <a:pt x="125365" y="208283"/>
                    <a:pt x="125859" y="95843"/>
                    <a:pt x="92806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54" name="Google Shape;354;p10"/>
          <p:cNvSpPr/>
          <p:nvPr/>
        </p:nvSpPr>
        <p:spPr>
          <a:xfrm rot="-459229">
            <a:off x="871446" y="1096053"/>
            <a:ext cx="882966" cy="52729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55" name="Google Shape;355;p10"/>
          <p:cNvGrpSpPr/>
          <p:nvPr/>
        </p:nvGrpSpPr>
        <p:grpSpPr>
          <a:xfrm rot="-1479810">
            <a:off x="1018210" y="1034243"/>
            <a:ext cx="735272" cy="651165"/>
            <a:chOff x="3116097" y="-1477902"/>
            <a:chExt cx="735251" cy="651147"/>
          </a:xfrm>
        </p:grpSpPr>
        <p:sp>
          <p:nvSpPr>
            <p:cNvPr id="356" name="Google Shape;356;p10"/>
            <p:cNvSpPr/>
            <p:nvPr/>
          </p:nvSpPr>
          <p:spPr>
            <a:xfrm>
              <a:off x="3116097" y="-1477902"/>
              <a:ext cx="612260" cy="559814"/>
            </a:xfrm>
            <a:custGeom>
              <a:avLst/>
              <a:gdLst/>
              <a:ahLst/>
              <a:cxnLst/>
              <a:rect l="l" t="t" r="r" b="b"/>
              <a:pathLst>
                <a:path w="612260" h="559814" extrusionOk="0">
                  <a:moveTo>
                    <a:pt x="583519" y="8073"/>
                  </a:moveTo>
                  <a:cubicBezTo>
                    <a:pt x="550562" y="-6786"/>
                    <a:pt x="511319" y="548"/>
                    <a:pt x="478839" y="16455"/>
                  </a:cubicBezTo>
                  <a:cubicBezTo>
                    <a:pt x="446359" y="32361"/>
                    <a:pt x="418450" y="56079"/>
                    <a:pt x="388161" y="75795"/>
                  </a:cubicBezTo>
                  <a:cubicBezTo>
                    <a:pt x="330344" y="113514"/>
                    <a:pt x="263193" y="136946"/>
                    <a:pt x="194518" y="143328"/>
                  </a:cubicBezTo>
                  <a:cubicBezTo>
                    <a:pt x="140797" y="148281"/>
                    <a:pt x="80789" y="145137"/>
                    <a:pt x="40403" y="180761"/>
                  </a:cubicBezTo>
                  <a:cubicBezTo>
                    <a:pt x="5065" y="212098"/>
                    <a:pt x="-3317" y="264390"/>
                    <a:pt x="1065" y="311349"/>
                  </a:cubicBezTo>
                  <a:cubicBezTo>
                    <a:pt x="3541" y="337066"/>
                    <a:pt x="9637" y="363736"/>
                    <a:pt x="26401" y="383453"/>
                  </a:cubicBezTo>
                  <a:cubicBezTo>
                    <a:pt x="53071" y="414790"/>
                    <a:pt x="99077" y="420791"/>
                    <a:pt x="140035" y="417457"/>
                  </a:cubicBezTo>
                  <a:cubicBezTo>
                    <a:pt x="180992" y="414123"/>
                    <a:pt x="222235" y="403836"/>
                    <a:pt x="262717" y="411075"/>
                  </a:cubicBezTo>
                  <a:cubicBezTo>
                    <a:pt x="324534" y="422124"/>
                    <a:pt x="371016" y="471083"/>
                    <a:pt x="420641" y="509564"/>
                  </a:cubicBezTo>
                  <a:cubicBezTo>
                    <a:pt x="470266" y="548045"/>
                    <a:pt x="539418" y="577953"/>
                    <a:pt x="593901" y="546902"/>
                  </a:cubicBezTo>
                  <a:cubicBezTo>
                    <a:pt x="599521" y="543663"/>
                    <a:pt x="604950" y="539758"/>
                    <a:pt x="608284" y="534138"/>
                  </a:cubicBezTo>
                  <a:cubicBezTo>
                    <a:pt x="614189" y="524232"/>
                    <a:pt x="612284" y="511850"/>
                    <a:pt x="610379" y="500515"/>
                  </a:cubicBezTo>
                  <a:cubicBezTo>
                    <a:pt x="587805" y="367832"/>
                    <a:pt x="584471" y="231910"/>
                    <a:pt x="600664" y="98274"/>
                  </a:cubicBezTo>
                  <a:cubicBezTo>
                    <a:pt x="603807" y="72271"/>
                    <a:pt x="606950" y="43315"/>
                    <a:pt x="583328" y="8168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7" name="Google Shape;357;p10"/>
            <p:cNvSpPr/>
            <p:nvPr/>
          </p:nvSpPr>
          <p:spPr>
            <a:xfrm>
              <a:off x="3609033" y="-1465067"/>
              <a:ext cx="4571" cy="532066"/>
            </a:xfrm>
            <a:custGeom>
              <a:avLst/>
              <a:gdLst/>
              <a:ahLst/>
              <a:cxnLst/>
              <a:rect l="l" t="t" r="r" b="b"/>
              <a:pathLst>
                <a:path w="4571" h="532066" extrusionOk="0">
                  <a:moveTo>
                    <a:pt x="0" y="0"/>
                  </a:moveTo>
                  <a:lnTo>
                    <a:pt x="4572" y="532067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8" name="Google Shape;358;p10"/>
            <p:cNvSpPr/>
            <p:nvPr/>
          </p:nvSpPr>
          <p:spPr>
            <a:xfrm>
              <a:off x="3383481" y="-1344004"/>
              <a:ext cx="6393" cy="277177"/>
            </a:xfrm>
            <a:custGeom>
              <a:avLst/>
              <a:gdLst/>
              <a:ahLst/>
              <a:cxnLst/>
              <a:rect l="l" t="t" r="r" b="b"/>
              <a:pathLst>
                <a:path w="6393" h="277177" extrusionOk="0">
                  <a:moveTo>
                    <a:pt x="6382" y="0"/>
                  </a:moveTo>
                  <a:cubicBezTo>
                    <a:pt x="6572" y="92393"/>
                    <a:pt x="4477" y="184880"/>
                    <a:pt x="0" y="277178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10"/>
            <p:cNvSpPr/>
            <p:nvPr/>
          </p:nvSpPr>
          <p:spPr>
            <a:xfrm>
              <a:off x="3292327" y="-1335051"/>
              <a:ext cx="7696" cy="268223"/>
            </a:xfrm>
            <a:custGeom>
              <a:avLst/>
              <a:gdLst/>
              <a:ahLst/>
              <a:cxnLst/>
              <a:rect l="l" t="t" r="r" b="b"/>
              <a:pathLst>
                <a:path w="7696" h="268223" extrusionOk="0">
                  <a:moveTo>
                    <a:pt x="0" y="0"/>
                  </a:moveTo>
                  <a:cubicBezTo>
                    <a:pt x="11335" y="91916"/>
                    <a:pt x="7048" y="175641"/>
                    <a:pt x="6191" y="2682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10"/>
            <p:cNvSpPr/>
            <p:nvPr/>
          </p:nvSpPr>
          <p:spPr>
            <a:xfrm>
              <a:off x="3243165" y="-1069494"/>
              <a:ext cx="92471" cy="242739"/>
            </a:xfrm>
            <a:custGeom>
              <a:avLst/>
              <a:gdLst/>
              <a:ahLst/>
              <a:cxnLst/>
              <a:rect l="l" t="t" r="r" b="b"/>
              <a:pathLst>
                <a:path w="92471" h="242739" extrusionOk="0">
                  <a:moveTo>
                    <a:pt x="299" y="11430"/>
                  </a:moveTo>
                  <a:cubicBezTo>
                    <a:pt x="-654" y="51149"/>
                    <a:pt x="680" y="90868"/>
                    <a:pt x="4204" y="130397"/>
                  </a:cubicBezTo>
                  <a:cubicBezTo>
                    <a:pt x="7252" y="163830"/>
                    <a:pt x="12205" y="198120"/>
                    <a:pt x="29064" y="227266"/>
                  </a:cubicBezTo>
                  <a:cubicBezTo>
                    <a:pt x="32493" y="233267"/>
                    <a:pt x="36875" y="239268"/>
                    <a:pt x="43352" y="241649"/>
                  </a:cubicBezTo>
                  <a:cubicBezTo>
                    <a:pt x="52496" y="245078"/>
                    <a:pt x="62783" y="239935"/>
                    <a:pt x="69545" y="232981"/>
                  </a:cubicBezTo>
                  <a:cubicBezTo>
                    <a:pt x="85928" y="216408"/>
                    <a:pt x="89167" y="191167"/>
                    <a:pt x="90596" y="167830"/>
                  </a:cubicBezTo>
                  <a:cubicBezTo>
                    <a:pt x="94120" y="111919"/>
                    <a:pt x="92691" y="55626"/>
                    <a:pt x="8621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10"/>
            <p:cNvSpPr/>
            <p:nvPr/>
          </p:nvSpPr>
          <p:spPr>
            <a:xfrm>
              <a:off x="3793437" y="-1351720"/>
              <a:ext cx="48387" cy="58578"/>
            </a:xfrm>
            <a:custGeom>
              <a:avLst/>
              <a:gdLst/>
              <a:ahLst/>
              <a:cxnLst/>
              <a:rect l="l" t="t" r="r" b="b"/>
              <a:pathLst>
                <a:path w="48387" h="58578" extrusionOk="0">
                  <a:moveTo>
                    <a:pt x="0" y="58579"/>
                  </a:moveTo>
                  <a:cubicBezTo>
                    <a:pt x="12002" y="36005"/>
                    <a:pt x="28575" y="16002"/>
                    <a:pt x="4838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2" name="Google Shape;362;p10"/>
            <p:cNvSpPr/>
            <p:nvPr/>
          </p:nvSpPr>
          <p:spPr>
            <a:xfrm>
              <a:off x="3802295" y="-1212655"/>
              <a:ext cx="49053" cy="10858"/>
            </a:xfrm>
            <a:custGeom>
              <a:avLst/>
              <a:gdLst/>
              <a:ahLst/>
              <a:cxnLst/>
              <a:rect l="l" t="t" r="r" b="b"/>
              <a:pathLst>
                <a:path w="49053" h="10858" extrusionOk="0">
                  <a:moveTo>
                    <a:pt x="0" y="10858"/>
                  </a:moveTo>
                  <a:cubicBezTo>
                    <a:pt x="15716" y="5048"/>
                    <a:pt x="32290" y="1429"/>
                    <a:pt x="4905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3" name="Google Shape;363;p10"/>
            <p:cNvSpPr/>
            <p:nvPr/>
          </p:nvSpPr>
          <p:spPr>
            <a:xfrm>
              <a:off x="3794389" y="-1106546"/>
              <a:ext cx="48863" cy="41433"/>
            </a:xfrm>
            <a:custGeom>
              <a:avLst/>
              <a:gdLst/>
              <a:ahLst/>
              <a:cxnLst/>
              <a:rect l="l" t="t" r="r" b="b"/>
              <a:pathLst>
                <a:path w="48863" h="41433" extrusionOk="0">
                  <a:moveTo>
                    <a:pt x="0" y="0"/>
                  </a:moveTo>
                  <a:cubicBezTo>
                    <a:pt x="17240" y="12573"/>
                    <a:pt x="33623" y="26384"/>
                    <a:pt x="48863" y="4143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64" name="Google Shape;364;p10"/>
          <p:cNvGrpSpPr/>
          <p:nvPr/>
        </p:nvGrpSpPr>
        <p:grpSpPr>
          <a:xfrm>
            <a:off x="9377004" y="837727"/>
            <a:ext cx="679947" cy="652506"/>
            <a:chOff x="3896486" y="3679569"/>
            <a:chExt cx="792294" cy="760319"/>
          </a:xfrm>
        </p:grpSpPr>
        <p:sp>
          <p:nvSpPr>
            <p:cNvPr id="365" name="Google Shape;365;p10"/>
            <p:cNvSpPr/>
            <p:nvPr/>
          </p:nvSpPr>
          <p:spPr>
            <a:xfrm>
              <a:off x="4023740" y="3792188"/>
              <a:ext cx="549116" cy="527138"/>
            </a:xfrm>
            <a:custGeom>
              <a:avLst/>
              <a:gdLst/>
              <a:ahLst/>
              <a:cxnLst/>
              <a:rect l="l" t="t" r="r" b="b"/>
              <a:pathLst>
                <a:path w="549116" h="527138" extrusionOk="0">
                  <a:moveTo>
                    <a:pt x="356330" y="0"/>
                  </a:moveTo>
                  <a:cubicBezTo>
                    <a:pt x="314420" y="41720"/>
                    <a:pt x="272034" y="83058"/>
                    <a:pt x="229267" y="123920"/>
                  </a:cubicBezTo>
                  <a:cubicBezTo>
                    <a:pt x="225457" y="127635"/>
                    <a:pt x="221266" y="131445"/>
                    <a:pt x="216122" y="132588"/>
                  </a:cubicBezTo>
                  <a:cubicBezTo>
                    <a:pt x="209740" y="134017"/>
                    <a:pt x="203263" y="131064"/>
                    <a:pt x="197263" y="128397"/>
                  </a:cubicBezTo>
                  <a:cubicBezTo>
                    <a:pt x="163449" y="113443"/>
                    <a:pt x="125635" y="105632"/>
                    <a:pt x="89154" y="111633"/>
                  </a:cubicBezTo>
                  <a:cubicBezTo>
                    <a:pt x="52673" y="117634"/>
                    <a:pt x="17812" y="138684"/>
                    <a:pt x="0" y="171069"/>
                  </a:cubicBezTo>
                  <a:lnTo>
                    <a:pt x="236220" y="393478"/>
                  </a:lnTo>
                  <a:cubicBezTo>
                    <a:pt x="274606" y="429673"/>
                    <a:pt x="313372" y="466154"/>
                    <a:pt x="343662" y="509302"/>
                  </a:cubicBezTo>
                  <a:cubicBezTo>
                    <a:pt x="348234" y="515779"/>
                    <a:pt x="352996" y="522732"/>
                    <a:pt x="360331" y="525685"/>
                  </a:cubicBezTo>
                  <a:cubicBezTo>
                    <a:pt x="375095" y="531590"/>
                    <a:pt x="390430" y="518446"/>
                    <a:pt x="399193" y="505206"/>
                  </a:cubicBezTo>
                  <a:cubicBezTo>
                    <a:pt x="435959" y="449485"/>
                    <a:pt x="430911" y="369570"/>
                    <a:pt x="387287" y="318992"/>
                  </a:cubicBezTo>
                  <a:cubicBezTo>
                    <a:pt x="441293" y="274320"/>
                    <a:pt x="495205" y="229457"/>
                    <a:pt x="549116" y="184499"/>
                  </a:cubicBezTo>
                  <a:cubicBezTo>
                    <a:pt x="487204" y="117729"/>
                    <a:pt x="422243" y="53816"/>
                    <a:pt x="356425" y="0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6" name="Google Shape;366;p10"/>
            <p:cNvSpPr/>
            <p:nvPr/>
          </p:nvSpPr>
          <p:spPr>
            <a:xfrm>
              <a:off x="4372260" y="3679569"/>
              <a:ext cx="316520" cy="306768"/>
            </a:xfrm>
            <a:custGeom>
              <a:avLst/>
              <a:gdLst/>
              <a:ahLst/>
              <a:cxnLst/>
              <a:rect l="l" t="t" r="r" b="b"/>
              <a:pathLst>
                <a:path w="316520" h="306768" extrusionOk="0">
                  <a:moveTo>
                    <a:pt x="7429" y="113857"/>
                  </a:moveTo>
                  <a:cubicBezTo>
                    <a:pt x="3048" y="94998"/>
                    <a:pt x="-1334" y="75757"/>
                    <a:pt x="381" y="56422"/>
                  </a:cubicBezTo>
                  <a:cubicBezTo>
                    <a:pt x="2095" y="37086"/>
                    <a:pt x="10763" y="17464"/>
                    <a:pt x="27241" y="7273"/>
                  </a:cubicBezTo>
                  <a:cubicBezTo>
                    <a:pt x="52768" y="-8634"/>
                    <a:pt x="87630" y="3558"/>
                    <a:pt x="109251" y="24513"/>
                  </a:cubicBezTo>
                  <a:cubicBezTo>
                    <a:pt x="138302" y="52611"/>
                    <a:pt x="255841" y="139765"/>
                    <a:pt x="294513" y="203011"/>
                  </a:cubicBezTo>
                  <a:cubicBezTo>
                    <a:pt x="306895" y="223299"/>
                    <a:pt x="327660" y="259399"/>
                    <a:pt x="309181" y="277973"/>
                  </a:cubicBezTo>
                  <a:cubicBezTo>
                    <a:pt x="282892" y="304262"/>
                    <a:pt x="235362" y="314073"/>
                    <a:pt x="200501" y="301024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7" name="Google Shape;367;p10"/>
            <p:cNvSpPr/>
            <p:nvPr/>
          </p:nvSpPr>
          <p:spPr>
            <a:xfrm>
              <a:off x="3896486" y="4104608"/>
              <a:ext cx="354806" cy="335280"/>
            </a:xfrm>
            <a:custGeom>
              <a:avLst/>
              <a:gdLst/>
              <a:ahLst/>
              <a:cxnLst/>
              <a:rect l="l" t="t" r="r" b="b"/>
              <a:pathLst>
                <a:path w="354806" h="335280" extrusionOk="0">
                  <a:moveTo>
                    <a:pt x="277463" y="0"/>
                  </a:moveTo>
                  <a:cubicBezTo>
                    <a:pt x="192786" y="114205"/>
                    <a:pt x="95917" y="230410"/>
                    <a:pt x="0" y="335280"/>
                  </a:cubicBezTo>
                  <a:cubicBezTo>
                    <a:pt x="129540" y="257842"/>
                    <a:pt x="243554" y="174784"/>
                    <a:pt x="354806" y="7277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8" name="Google Shape;368;p10"/>
            <p:cNvSpPr/>
            <p:nvPr/>
          </p:nvSpPr>
          <p:spPr>
            <a:xfrm>
              <a:off x="4284249" y="3882485"/>
              <a:ext cx="66484" cy="74961"/>
            </a:xfrm>
            <a:custGeom>
              <a:avLst/>
              <a:gdLst/>
              <a:ahLst/>
              <a:cxnLst/>
              <a:rect l="l" t="t" r="r" b="b"/>
              <a:pathLst>
                <a:path w="66484" h="74961" extrusionOk="0">
                  <a:moveTo>
                    <a:pt x="0" y="74962"/>
                  </a:moveTo>
                  <a:cubicBezTo>
                    <a:pt x="16859" y="45911"/>
                    <a:pt x="39624" y="20288"/>
                    <a:pt x="66484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9" name="Google Shape;369;p10"/>
          <p:cNvSpPr/>
          <p:nvPr/>
        </p:nvSpPr>
        <p:spPr>
          <a:xfrm rot="-5657992">
            <a:off x="1640545" y="5341179"/>
            <a:ext cx="715367" cy="713032"/>
          </a:xfrm>
          <a:custGeom>
            <a:avLst/>
            <a:gdLst/>
            <a:ahLst/>
            <a:cxnLst/>
            <a:rect l="l" t="t" r="r" b="b"/>
            <a:pathLst>
              <a:path w="715141" h="712807" extrusionOk="0">
                <a:moveTo>
                  <a:pt x="2958" y="351568"/>
                </a:moveTo>
                <a:cubicBezTo>
                  <a:pt x="22389" y="312420"/>
                  <a:pt x="43725" y="271272"/>
                  <a:pt x="81253" y="248888"/>
                </a:cubicBezTo>
                <a:cubicBezTo>
                  <a:pt x="118782" y="226504"/>
                  <a:pt x="177170" y="233553"/>
                  <a:pt x="194029" y="273844"/>
                </a:cubicBezTo>
                <a:cubicBezTo>
                  <a:pt x="201554" y="291846"/>
                  <a:pt x="200602" y="314516"/>
                  <a:pt x="215079" y="327470"/>
                </a:cubicBezTo>
                <a:cubicBezTo>
                  <a:pt x="237273" y="347281"/>
                  <a:pt x="271468" y="327088"/>
                  <a:pt x="292804" y="306419"/>
                </a:cubicBezTo>
                <a:cubicBezTo>
                  <a:pt x="315473" y="284512"/>
                  <a:pt x="338714" y="257270"/>
                  <a:pt x="335380" y="225933"/>
                </a:cubicBezTo>
                <a:cubicBezTo>
                  <a:pt x="332618" y="199263"/>
                  <a:pt x="310425" y="177927"/>
                  <a:pt x="285469" y="168212"/>
                </a:cubicBezTo>
                <a:cubicBezTo>
                  <a:pt x="260514" y="158496"/>
                  <a:pt x="233082" y="158210"/>
                  <a:pt x="206316" y="158020"/>
                </a:cubicBezTo>
                <a:cubicBezTo>
                  <a:pt x="238416" y="87821"/>
                  <a:pt x="297471" y="30289"/>
                  <a:pt x="368527" y="0"/>
                </a:cubicBezTo>
                <a:cubicBezTo>
                  <a:pt x="384719" y="31337"/>
                  <a:pt x="405294" y="60293"/>
                  <a:pt x="429582" y="85916"/>
                </a:cubicBezTo>
                <a:cubicBezTo>
                  <a:pt x="444251" y="101441"/>
                  <a:pt x="461301" y="116205"/>
                  <a:pt x="482065" y="121349"/>
                </a:cubicBezTo>
                <a:cubicBezTo>
                  <a:pt x="502830" y="126492"/>
                  <a:pt x="528071" y="118967"/>
                  <a:pt x="537215" y="99631"/>
                </a:cubicBezTo>
                <a:cubicBezTo>
                  <a:pt x="545407" y="82105"/>
                  <a:pt x="538739" y="60960"/>
                  <a:pt x="544073" y="42386"/>
                </a:cubicBezTo>
                <a:cubicBezTo>
                  <a:pt x="552169" y="14288"/>
                  <a:pt x="587221" y="667"/>
                  <a:pt x="615606" y="7906"/>
                </a:cubicBezTo>
                <a:cubicBezTo>
                  <a:pt x="643990" y="15145"/>
                  <a:pt x="665802" y="38005"/>
                  <a:pt x="681900" y="62484"/>
                </a:cubicBezTo>
                <a:cubicBezTo>
                  <a:pt x="699426" y="89059"/>
                  <a:pt x="710094" y="128778"/>
                  <a:pt x="685995" y="149543"/>
                </a:cubicBezTo>
                <a:cubicBezTo>
                  <a:pt x="659707" y="172117"/>
                  <a:pt x="607605" y="156686"/>
                  <a:pt x="593603" y="188404"/>
                </a:cubicBezTo>
                <a:cubicBezTo>
                  <a:pt x="584650" y="208693"/>
                  <a:pt x="600842" y="230505"/>
                  <a:pt x="615796" y="246793"/>
                </a:cubicBezTo>
                <a:lnTo>
                  <a:pt x="715142" y="354235"/>
                </a:lnTo>
                <a:cubicBezTo>
                  <a:pt x="684852" y="359664"/>
                  <a:pt x="667803" y="390906"/>
                  <a:pt x="651991" y="417290"/>
                </a:cubicBezTo>
                <a:cubicBezTo>
                  <a:pt x="636180" y="443675"/>
                  <a:pt x="609510" y="471392"/>
                  <a:pt x="579792" y="463487"/>
                </a:cubicBezTo>
                <a:cubicBezTo>
                  <a:pt x="534262" y="451390"/>
                  <a:pt x="540930" y="375380"/>
                  <a:pt x="499401" y="353187"/>
                </a:cubicBezTo>
                <a:cubicBezTo>
                  <a:pt x="467873" y="336328"/>
                  <a:pt x="430154" y="361283"/>
                  <a:pt x="407199" y="388620"/>
                </a:cubicBezTo>
                <a:cubicBezTo>
                  <a:pt x="390149" y="409004"/>
                  <a:pt x="375290" y="432911"/>
                  <a:pt x="374242" y="459391"/>
                </a:cubicBezTo>
                <a:cubicBezTo>
                  <a:pt x="373195" y="485870"/>
                  <a:pt x="390149" y="514541"/>
                  <a:pt x="416247" y="518636"/>
                </a:cubicBezTo>
                <a:cubicBezTo>
                  <a:pt x="429392" y="520732"/>
                  <a:pt x="443298" y="516636"/>
                  <a:pt x="455967" y="520637"/>
                </a:cubicBezTo>
                <a:cubicBezTo>
                  <a:pt x="474445" y="526447"/>
                  <a:pt x="484161" y="548354"/>
                  <a:pt x="481589" y="567595"/>
                </a:cubicBezTo>
                <a:cubicBezTo>
                  <a:pt x="479017" y="586835"/>
                  <a:pt x="467111" y="603409"/>
                  <a:pt x="453966" y="617696"/>
                </a:cubicBezTo>
                <a:cubicBezTo>
                  <a:pt x="421391" y="653034"/>
                  <a:pt x="379005" y="679133"/>
                  <a:pt x="332809" y="692277"/>
                </a:cubicBezTo>
                <a:cubicBezTo>
                  <a:pt x="320997" y="657416"/>
                  <a:pt x="307758" y="620459"/>
                  <a:pt x="278421" y="598361"/>
                </a:cubicBezTo>
                <a:cubicBezTo>
                  <a:pt x="249084" y="576263"/>
                  <a:pt x="198411" y="578930"/>
                  <a:pt x="183552" y="612553"/>
                </a:cubicBezTo>
                <a:cubicBezTo>
                  <a:pt x="174884" y="632174"/>
                  <a:pt x="180599" y="655796"/>
                  <a:pt x="172027" y="675418"/>
                </a:cubicBezTo>
                <a:cubicBezTo>
                  <a:pt x="164883" y="691705"/>
                  <a:pt x="148881" y="702564"/>
                  <a:pt x="132117" y="708184"/>
                </a:cubicBezTo>
                <a:cubicBezTo>
                  <a:pt x="84873" y="723805"/>
                  <a:pt x="27818" y="698468"/>
                  <a:pt x="7815" y="652939"/>
                </a:cubicBezTo>
                <a:cubicBezTo>
                  <a:pt x="-12187" y="607409"/>
                  <a:pt x="7625" y="548164"/>
                  <a:pt x="51059" y="523970"/>
                </a:cubicBezTo>
                <a:cubicBezTo>
                  <a:pt x="64108" y="516636"/>
                  <a:pt x="79158" y="512064"/>
                  <a:pt x="89540" y="501205"/>
                </a:cubicBezTo>
                <a:cubicBezTo>
                  <a:pt x="108114" y="481870"/>
                  <a:pt x="104685" y="448913"/>
                  <a:pt x="89064" y="427101"/>
                </a:cubicBezTo>
                <a:cubicBezTo>
                  <a:pt x="73443" y="405289"/>
                  <a:pt x="48964" y="391954"/>
                  <a:pt x="2958" y="351472"/>
                </a:cubicBezTo>
                <a:close/>
              </a:path>
            </a:pathLst>
          </a:custGeom>
          <a:noFill/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0" name="Google Shape;370;p10"/>
          <p:cNvSpPr/>
          <p:nvPr/>
        </p:nvSpPr>
        <p:spPr>
          <a:xfrm>
            <a:off x="5077376" y="926200"/>
            <a:ext cx="739500" cy="8592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71" name="Google Shape;371;p10"/>
          <p:cNvGrpSpPr/>
          <p:nvPr/>
        </p:nvGrpSpPr>
        <p:grpSpPr>
          <a:xfrm>
            <a:off x="5147599" y="890737"/>
            <a:ext cx="714761" cy="797669"/>
            <a:chOff x="5932213" y="4153080"/>
            <a:chExt cx="714761" cy="797669"/>
          </a:xfrm>
        </p:grpSpPr>
        <p:sp>
          <p:nvSpPr>
            <p:cNvPr id="372" name="Google Shape;372;p10"/>
            <p:cNvSpPr/>
            <p:nvPr/>
          </p:nvSpPr>
          <p:spPr>
            <a:xfrm>
              <a:off x="6140446" y="4442969"/>
              <a:ext cx="302911" cy="462703"/>
            </a:xfrm>
            <a:custGeom>
              <a:avLst/>
              <a:gdLst/>
              <a:ahLst/>
              <a:cxnLst/>
              <a:rect l="l" t="t" r="r" b="b"/>
              <a:pathLst>
                <a:path w="302911" h="462703" extrusionOk="0">
                  <a:moveTo>
                    <a:pt x="140740" y="462655"/>
                  </a:moveTo>
                  <a:cubicBezTo>
                    <a:pt x="129652" y="463361"/>
                    <a:pt x="119693" y="456369"/>
                    <a:pt x="117716" y="446340"/>
                  </a:cubicBezTo>
                  <a:cubicBezTo>
                    <a:pt x="110794" y="411873"/>
                    <a:pt x="93278" y="335312"/>
                    <a:pt x="67569" y="296537"/>
                  </a:cubicBezTo>
                  <a:cubicBezTo>
                    <a:pt x="33739" y="245614"/>
                    <a:pt x="-3483" y="191301"/>
                    <a:pt x="261" y="131832"/>
                  </a:cubicBezTo>
                  <a:cubicBezTo>
                    <a:pt x="3015" y="88325"/>
                    <a:pt x="29501" y="46584"/>
                    <a:pt x="69477" y="22641"/>
                  </a:cubicBezTo>
                  <a:cubicBezTo>
                    <a:pt x="109523" y="-1231"/>
                    <a:pt x="162070" y="-6670"/>
                    <a:pt x="206919" y="8445"/>
                  </a:cubicBezTo>
                  <a:cubicBezTo>
                    <a:pt x="223234" y="13954"/>
                    <a:pt x="238561" y="22005"/>
                    <a:pt x="251274" y="32812"/>
                  </a:cubicBezTo>
                  <a:cubicBezTo>
                    <a:pt x="275075" y="52940"/>
                    <a:pt x="288706" y="81333"/>
                    <a:pt x="296052" y="110220"/>
                  </a:cubicBezTo>
                  <a:cubicBezTo>
                    <a:pt x="308694" y="160154"/>
                    <a:pt x="303750" y="213620"/>
                    <a:pt x="282138" y="260941"/>
                  </a:cubicBezTo>
                  <a:cubicBezTo>
                    <a:pt x="269919" y="287709"/>
                    <a:pt x="252474" y="312641"/>
                    <a:pt x="243858" y="340609"/>
                  </a:cubicBezTo>
                  <a:cubicBezTo>
                    <a:pt x="236018" y="366247"/>
                    <a:pt x="238561" y="411096"/>
                    <a:pt x="240891" y="436664"/>
                  </a:cubicBezTo>
                  <a:cubicBezTo>
                    <a:pt x="241880" y="447399"/>
                    <a:pt x="233051" y="456722"/>
                    <a:pt x="221327" y="457428"/>
                  </a:cubicBezTo>
                  <a:lnTo>
                    <a:pt x="140740" y="462513"/>
                  </a:ln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3" name="Google Shape;373;p10"/>
            <p:cNvSpPr/>
            <p:nvPr/>
          </p:nvSpPr>
          <p:spPr>
            <a:xfrm>
              <a:off x="6204765" y="4536238"/>
              <a:ext cx="162465" cy="244655"/>
            </a:xfrm>
            <a:custGeom>
              <a:avLst/>
              <a:gdLst/>
              <a:ahLst/>
              <a:cxnLst/>
              <a:rect l="l" t="t" r="r" b="b"/>
              <a:pathLst>
                <a:path w="162465" h="244655" extrusionOk="0">
                  <a:moveTo>
                    <a:pt x="72537" y="244656"/>
                  </a:moveTo>
                  <a:cubicBezTo>
                    <a:pt x="75363" y="183421"/>
                    <a:pt x="65687" y="121622"/>
                    <a:pt x="44145" y="64201"/>
                  </a:cubicBezTo>
                  <a:cubicBezTo>
                    <a:pt x="40896" y="55655"/>
                    <a:pt x="37152" y="46756"/>
                    <a:pt x="30090" y="40964"/>
                  </a:cubicBezTo>
                  <a:cubicBezTo>
                    <a:pt x="23027" y="35173"/>
                    <a:pt x="11585" y="33619"/>
                    <a:pt x="5017" y="40046"/>
                  </a:cubicBezTo>
                  <a:cubicBezTo>
                    <a:pt x="1415" y="43577"/>
                    <a:pt x="-68" y="48804"/>
                    <a:pt x="2" y="53819"/>
                  </a:cubicBezTo>
                  <a:cubicBezTo>
                    <a:pt x="214" y="65402"/>
                    <a:pt x="8054" y="75784"/>
                    <a:pt x="17942" y="81787"/>
                  </a:cubicBezTo>
                  <a:cubicBezTo>
                    <a:pt x="27830" y="87791"/>
                    <a:pt x="39483" y="90051"/>
                    <a:pt x="50925" y="91534"/>
                  </a:cubicBezTo>
                  <a:cubicBezTo>
                    <a:pt x="58765" y="92523"/>
                    <a:pt x="67099" y="93159"/>
                    <a:pt x="74232" y="89768"/>
                  </a:cubicBezTo>
                  <a:cubicBezTo>
                    <a:pt x="86734" y="83836"/>
                    <a:pt x="90972" y="68439"/>
                    <a:pt x="93796" y="54878"/>
                  </a:cubicBezTo>
                  <a:cubicBezTo>
                    <a:pt x="95915" y="44849"/>
                    <a:pt x="97964" y="34608"/>
                    <a:pt x="96622" y="24437"/>
                  </a:cubicBezTo>
                  <a:cubicBezTo>
                    <a:pt x="95280" y="14267"/>
                    <a:pt x="89700" y="4096"/>
                    <a:pt x="80307" y="0"/>
                  </a:cubicBezTo>
                  <a:cubicBezTo>
                    <a:pt x="65404" y="17304"/>
                    <a:pt x="65969" y="45838"/>
                    <a:pt x="81507" y="62576"/>
                  </a:cubicBezTo>
                  <a:cubicBezTo>
                    <a:pt x="97046" y="79315"/>
                    <a:pt x="125508" y="81929"/>
                    <a:pt x="143872" y="68368"/>
                  </a:cubicBezTo>
                  <a:cubicBezTo>
                    <a:pt x="162235" y="54808"/>
                    <a:pt x="168027" y="26839"/>
                    <a:pt x="156585" y="7063"/>
                  </a:cubicBezTo>
                  <a:cubicBezTo>
                    <a:pt x="155172" y="4591"/>
                    <a:pt x="152983" y="1977"/>
                    <a:pt x="150158" y="2048"/>
                  </a:cubicBezTo>
                  <a:cubicBezTo>
                    <a:pt x="148180" y="2048"/>
                    <a:pt x="146485" y="3461"/>
                    <a:pt x="145073" y="4803"/>
                  </a:cubicBezTo>
                  <a:cubicBezTo>
                    <a:pt x="130382" y="18999"/>
                    <a:pt x="127274" y="41035"/>
                    <a:pt x="125226" y="61376"/>
                  </a:cubicBezTo>
                  <a:cubicBezTo>
                    <a:pt x="119223" y="122610"/>
                    <a:pt x="116680" y="187023"/>
                    <a:pt x="142389" y="24296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4" name="Google Shape;374;p10"/>
            <p:cNvSpPr/>
            <p:nvPr/>
          </p:nvSpPr>
          <p:spPr>
            <a:xfrm>
              <a:off x="6237962" y="4782446"/>
              <a:ext cx="141256" cy="5934"/>
            </a:xfrm>
            <a:custGeom>
              <a:avLst/>
              <a:gdLst/>
              <a:ahLst/>
              <a:cxnLst/>
              <a:rect l="l" t="t" r="r" b="b"/>
              <a:pathLst>
                <a:path w="141256" h="5934" extrusionOk="0">
                  <a:moveTo>
                    <a:pt x="0" y="5934"/>
                  </a:moveTo>
                  <a:cubicBezTo>
                    <a:pt x="46968" y="1909"/>
                    <a:pt x="94077" y="-69"/>
                    <a:pt x="141256" y="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5" name="Google Shape;375;p10"/>
            <p:cNvSpPr/>
            <p:nvPr/>
          </p:nvSpPr>
          <p:spPr>
            <a:xfrm>
              <a:off x="6244177" y="4807380"/>
              <a:ext cx="130662" cy="5156"/>
            </a:xfrm>
            <a:custGeom>
              <a:avLst/>
              <a:gdLst/>
              <a:ahLst/>
              <a:cxnLst/>
              <a:rect l="l" t="t" r="r" b="b"/>
              <a:pathLst>
                <a:path w="130662" h="5156" extrusionOk="0">
                  <a:moveTo>
                    <a:pt x="0" y="5156"/>
                  </a:moveTo>
                  <a:lnTo>
                    <a:pt x="130662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6" name="Google Shape;376;p10"/>
            <p:cNvSpPr/>
            <p:nvPr/>
          </p:nvSpPr>
          <p:spPr>
            <a:xfrm>
              <a:off x="6269109" y="4834857"/>
              <a:ext cx="109968" cy="3740"/>
            </a:xfrm>
            <a:custGeom>
              <a:avLst/>
              <a:gdLst/>
              <a:ahLst/>
              <a:cxnLst/>
              <a:rect l="l" t="t" r="r" b="b"/>
              <a:pathLst>
                <a:path w="109968" h="3740" extrusionOk="0">
                  <a:moveTo>
                    <a:pt x="0" y="3741"/>
                  </a:moveTo>
                  <a:cubicBezTo>
                    <a:pt x="36162" y="280"/>
                    <a:pt x="73241" y="-780"/>
                    <a:pt x="109968" y="562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7" name="Google Shape;377;p10"/>
            <p:cNvSpPr/>
            <p:nvPr/>
          </p:nvSpPr>
          <p:spPr>
            <a:xfrm>
              <a:off x="6252511" y="4861622"/>
              <a:ext cx="113217" cy="4750"/>
            </a:xfrm>
            <a:custGeom>
              <a:avLst/>
              <a:gdLst/>
              <a:ahLst/>
              <a:cxnLst/>
              <a:rect l="l" t="t" r="r" b="b"/>
              <a:pathLst>
                <a:path w="113217" h="4750" extrusionOk="0">
                  <a:moveTo>
                    <a:pt x="0" y="4096"/>
                  </a:moveTo>
                  <a:cubicBezTo>
                    <a:pt x="37857" y="5721"/>
                    <a:pt x="75996" y="4308"/>
                    <a:pt x="113217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8" name="Google Shape;378;p10"/>
            <p:cNvSpPr/>
            <p:nvPr/>
          </p:nvSpPr>
          <p:spPr>
            <a:xfrm>
              <a:off x="6283023" y="4900609"/>
              <a:ext cx="82633" cy="50140"/>
            </a:xfrm>
            <a:custGeom>
              <a:avLst/>
              <a:gdLst/>
              <a:ahLst/>
              <a:cxnLst/>
              <a:rect l="l" t="t" r="r" b="b"/>
              <a:pathLst>
                <a:path w="82633" h="50140" extrusionOk="0">
                  <a:moveTo>
                    <a:pt x="0" y="7840"/>
                  </a:moveTo>
                  <a:cubicBezTo>
                    <a:pt x="1766" y="21118"/>
                    <a:pt x="4238" y="35879"/>
                    <a:pt x="14761" y="44143"/>
                  </a:cubicBezTo>
                  <a:cubicBezTo>
                    <a:pt x="26203" y="53113"/>
                    <a:pt x="42942" y="50852"/>
                    <a:pt x="56220" y="44990"/>
                  </a:cubicBezTo>
                  <a:cubicBezTo>
                    <a:pt x="65049" y="41106"/>
                    <a:pt x="73524" y="35526"/>
                    <a:pt x="78539" y="27262"/>
                  </a:cubicBezTo>
                  <a:cubicBezTo>
                    <a:pt x="83553" y="18999"/>
                    <a:pt x="84401" y="7699"/>
                    <a:pt x="7860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9" name="Google Shape;379;p10"/>
            <p:cNvSpPr/>
            <p:nvPr/>
          </p:nvSpPr>
          <p:spPr>
            <a:xfrm>
              <a:off x="5981441" y="4729830"/>
              <a:ext cx="80868" cy="47956"/>
            </a:xfrm>
            <a:custGeom>
              <a:avLst/>
              <a:gdLst/>
              <a:ahLst/>
              <a:cxnLst/>
              <a:rect l="l" t="t" r="r" b="b"/>
              <a:pathLst>
                <a:path w="80868" h="47956" extrusionOk="0">
                  <a:moveTo>
                    <a:pt x="0" y="47956"/>
                  </a:moveTo>
                  <a:cubicBezTo>
                    <a:pt x="26627" y="31430"/>
                    <a:pt x="53607" y="15397"/>
                    <a:pt x="80869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0" name="Google Shape;380;p10"/>
            <p:cNvSpPr/>
            <p:nvPr/>
          </p:nvSpPr>
          <p:spPr>
            <a:xfrm>
              <a:off x="5932213" y="4591823"/>
              <a:ext cx="84330" cy="7486"/>
            </a:xfrm>
            <a:custGeom>
              <a:avLst/>
              <a:gdLst/>
              <a:ahLst/>
              <a:cxnLst/>
              <a:rect l="l" t="t" r="r" b="b"/>
              <a:pathLst>
                <a:path w="84330" h="7486" extrusionOk="0">
                  <a:moveTo>
                    <a:pt x="0" y="7487"/>
                  </a:moveTo>
                  <a:lnTo>
                    <a:pt x="8433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1" name="Google Shape;381;p10"/>
            <p:cNvSpPr/>
            <p:nvPr/>
          </p:nvSpPr>
          <p:spPr>
            <a:xfrm>
              <a:off x="5979110" y="4302529"/>
              <a:ext cx="85954" cy="51629"/>
            </a:xfrm>
            <a:custGeom>
              <a:avLst/>
              <a:gdLst/>
              <a:ahLst/>
              <a:cxnLst/>
              <a:rect l="l" t="t" r="r" b="b"/>
              <a:pathLst>
                <a:path w="85954" h="51629" extrusionOk="0">
                  <a:moveTo>
                    <a:pt x="85954" y="51629"/>
                  </a:moveTo>
                  <a:cubicBezTo>
                    <a:pt x="56432" y="35950"/>
                    <a:pt x="27686" y="18717"/>
                    <a:pt x="0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2" name="Google Shape;382;p10"/>
            <p:cNvSpPr/>
            <p:nvPr/>
          </p:nvSpPr>
          <p:spPr>
            <a:xfrm>
              <a:off x="6260182" y="4153080"/>
              <a:ext cx="7019" cy="103187"/>
            </a:xfrm>
            <a:custGeom>
              <a:avLst/>
              <a:gdLst/>
              <a:ahLst/>
              <a:cxnLst/>
              <a:rect l="l" t="t" r="r" b="b"/>
              <a:pathLst>
                <a:path w="7019" h="103187" extrusionOk="0">
                  <a:moveTo>
                    <a:pt x="7020" y="103188"/>
                  </a:moveTo>
                  <a:cubicBezTo>
                    <a:pt x="1017" y="69216"/>
                    <a:pt x="-1173" y="34537"/>
                    <a:pt x="593" y="0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3" name="Google Shape;383;p10"/>
            <p:cNvSpPr/>
            <p:nvPr/>
          </p:nvSpPr>
          <p:spPr>
            <a:xfrm>
              <a:off x="6450059" y="4228511"/>
              <a:ext cx="68368" cy="90969"/>
            </a:xfrm>
            <a:custGeom>
              <a:avLst/>
              <a:gdLst/>
              <a:ahLst/>
              <a:cxnLst/>
              <a:rect l="l" t="t" r="r" b="b"/>
              <a:pathLst>
                <a:path w="68368" h="90969" extrusionOk="0">
                  <a:moveTo>
                    <a:pt x="0" y="90969"/>
                  </a:moveTo>
                  <a:lnTo>
                    <a:pt x="68368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4" name="Google Shape;384;p10"/>
            <p:cNvSpPr/>
            <p:nvPr/>
          </p:nvSpPr>
          <p:spPr>
            <a:xfrm>
              <a:off x="6532270" y="4394417"/>
              <a:ext cx="102340" cy="33195"/>
            </a:xfrm>
            <a:custGeom>
              <a:avLst/>
              <a:gdLst/>
              <a:ahLst/>
              <a:cxnLst/>
              <a:rect l="l" t="t" r="r" b="b"/>
              <a:pathLst>
                <a:path w="102340" h="33195" extrusionOk="0">
                  <a:moveTo>
                    <a:pt x="0" y="33195"/>
                  </a:moveTo>
                  <a:cubicBezTo>
                    <a:pt x="19776" y="29805"/>
                    <a:pt x="38775" y="22954"/>
                    <a:pt x="57703" y="16103"/>
                  </a:cubicBezTo>
                  <a:lnTo>
                    <a:pt x="102340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5" name="Google Shape;385;p10"/>
            <p:cNvSpPr/>
            <p:nvPr/>
          </p:nvSpPr>
          <p:spPr>
            <a:xfrm>
              <a:off x="6565395" y="4557475"/>
              <a:ext cx="81579" cy="4259"/>
            </a:xfrm>
            <a:custGeom>
              <a:avLst/>
              <a:gdLst/>
              <a:ahLst/>
              <a:cxnLst/>
              <a:rect l="l" t="t" r="r" b="b"/>
              <a:pathLst>
                <a:path w="81579" h="4259" extrusionOk="0">
                  <a:moveTo>
                    <a:pt x="0" y="4260"/>
                  </a:moveTo>
                  <a:lnTo>
                    <a:pt x="78397" y="2776"/>
                  </a:lnTo>
                  <a:cubicBezTo>
                    <a:pt x="79598" y="2776"/>
                    <a:pt x="81010" y="2565"/>
                    <a:pt x="81505" y="1505"/>
                  </a:cubicBezTo>
                  <a:cubicBezTo>
                    <a:pt x="81999" y="446"/>
                    <a:pt x="79881" y="-684"/>
                    <a:pt x="79739" y="516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6" name="Google Shape;386;p10"/>
            <p:cNvSpPr/>
            <p:nvPr/>
          </p:nvSpPr>
          <p:spPr>
            <a:xfrm>
              <a:off x="6548585" y="4692892"/>
              <a:ext cx="97325" cy="45272"/>
            </a:xfrm>
            <a:custGeom>
              <a:avLst/>
              <a:gdLst/>
              <a:ahLst/>
              <a:cxnLst/>
              <a:rect l="l" t="t" r="r" b="b"/>
              <a:pathLst>
                <a:path w="97325" h="45272" extrusionOk="0">
                  <a:moveTo>
                    <a:pt x="0" y="0"/>
                  </a:moveTo>
                  <a:cubicBezTo>
                    <a:pt x="33336" y="13137"/>
                    <a:pt x="65826" y="28251"/>
                    <a:pt x="97325" y="45273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87" name="Google Shape;387;p10"/>
          <p:cNvSpPr/>
          <p:nvPr/>
        </p:nvSpPr>
        <p:spPr>
          <a:xfrm rot="10114145" flipH="1">
            <a:off x="4295394" y="5483630"/>
            <a:ext cx="5455075" cy="429327"/>
          </a:xfrm>
          <a:custGeom>
            <a:avLst/>
            <a:gdLst/>
            <a:ahLst/>
            <a:cxnLst/>
            <a:rect l="l" t="t" r="r" b="b"/>
            <a:pathLst>
              <a:path w="367104" h="25643" extrusionOk="0">
                <a:moveTo>
                  <a:pt x="0" y="25643"/>
                </a:moveTo>
                <a:cubicBezTo>
                  <a:pt x="7545" y="24000"/>
                  <a:pt x="25624" y="16529"/>
                  <a:pt x="45271" y="15782"/>
                </a:cubicBezTo>
                <a:cubicBezTo>
                  <a:pt x="64919" y="15035"/>
                  <a:pt x="95548" y="22654"/>
                  <a:pt x="117885" y="21160"/>
                </a:cubicBezTo>
                <a:cubicBezTo>
                  <a:pt x="140222" y="19666"/>
                  <a:pt x="158750" y="6966"/>
                  <a:pt x="179294" y="6817"/>
                </a:cubicBezTo>
                <a:cubicBezTo>
                  <a:pt x="199838" y="6668"/>
                  <a:pt x="218066" y="21385"/>
                  <a:pt x="241150" y="20264"/>
                </a:cubicBezTo>
                <a:cubicBezTo>
                  <a:pt x="264234" y="19143"/>
                  <a:pt x="296806" y="840"/>
                  <a:pt x="317798" y="93"/>
                </a:cubicBezTo>
                <a:cubicBezTo>
                  <a:pt x="338790" y="-654"/>
                  <a:pt x="358886" y="13167"/>
                  <a:pt x="367104" y="15782"/>
                </a:cubicBezTo>
              </a:path>
            </a:pathLst>
          </a:custGeom>
          <a:noFill/>
          <a:ln w="19050" cap="flat" cmpd="sng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</p:sp>
      <p:grpSp>
        <p:nvGrpSpPr>
          <p:cNvPr id="388" name="Google Shape;388;p10"/>
          <p:cNvGrpSpPr/>
          <p:nvPr/>
        </p:nvGrpSpPr>
        <p:grpSpPr>
          <a:xfrm rot="742108">
            <a:off x="9674261" y="4568293"/>
            <a:ext cx="685711" cy="709428"/>
            <a:chOff x="8025585" y="-543333"/>
            <a:chExt cx="685704" cy="709421"/>
          </a:xfrm>
        </p:grpSpPr>
        <p:sp>
          <p:nvSpPr>
            <p:cNvPr id="389" name="Google Shape;389;p10"/>
            <p:cNvSpPr/>
            <p:nvPr/>
          </p:nvSpPr>
          <p:spPr>
            <a:xfrm>
              <a:off x="8025585" y="-541714"/>
              <a:ext cx="684847" cy="707802"/>
            </a:xfrm>
            <a:custGeom>
              <a:avLst/>
              <a:gdLst/>
              <a:ahLst/>
              <a:cxnLst/>
              <a:rect l="l" t="t" r="r" b="b"/>
              <a:pathLst>
                <a:path w="684847" h="707802" extrusionOk="0">
                  <a:moveTo>
                    <a:pt x="212027" y="376333"/>
                  </a:moveTo>
                  <a:lnTo>
                    <a:pt x="169355" y="534924"/>
                  </a:lnTo>
                  <a:cubicBezTo>
                    <a:pt x="196691" y="530161"/>
                    <a:pt x="216789" y="507873"/>
                    <a:pt x="238125" y="490157"/>
                  </a:cubicBezTo>
                  <a:cubicBezTo>
                    <a:pt x="259461" y="472440"/>
                    <a:pt x="289656" y="458153"/>
                    <a:pt x="313944" y="471487"/>
                  </a:cubicBezTo>
                  <a:cubicBezTo>
                    <a:pt x="390525" y="542163"/>
                    <a:pt x="458914" y="621602"/>
                    <a:pt x="517493" y="707803"/>
                  </a:cubicBezTo>
                  <a:cubicBezTo>
                    <a:pt x="500158" y="645319"/>
                    <a:pt x="517589" y="579120"/>
                    <a:pt x="535305" y="516731"/>
                  </a:cubicBezTo>
                  <a:cubicBezTo>
                    <a:pt x="584073" y="344233"/>
                    <a:pt x="634460" y="172117"/>
                    <a:pt x="684848" y="0"/>
                  </a:cubicBezTo>
                  <a:cubicBezTo>
                    <a:pt x="522161" y="68675"/>
                    <a:pt x="350806" y="113919"/>
                    <a:pt x="180118" y="158972"/>
                  </a:cubicBezTo>
                  <a:lnTo>
                    <a:pt x="0" y="206502"/>
                  </a:lnTo>
                  <a:cubicBezTo>
                    <a:pt x="83534" y="240316"/>
                    <a:pt x="155639" y="301466"/>
                    <a:pt x="212027" y="376333"/>
                  </a:cubicBezTo>
                  <a:close/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0" name="Google Shape;390;p10"/>
            <p:cNvSpPr/>
            <p:nvPr/>
          </p:nvSpPr>
          <p:spPr>
            <a:xfrm>
              <a:off x="8239326" y="-543333"/>
              <a:ext cx="471963" cy="480440"/>
            </a:xfrm>
            <a:custGeom>
              <a:avLst/>
              <a:gdLst/>
              <a:ahLst/>
              <a:cxnLst/>
              <a:rect l="l" t="t" r="r" b="b"/>
              <a:pathLst>
                <a:path w="471963" h="480440" extrusionOk="0">
                  <a:moveTo>
                    <a:pt x="0" y="371380"/>
                  </a:moveTo>
                  <a:cubicBezTo>
                    <a:pt x="156210" y="246221"/>
                    <a:pt x="313563" y="122396"/>
                    <a:pt x="471964" y="0"/>
                  </a:cubicBezTo>
                  <a:cubicBezTo>
                    <a:pt x="355282" y="162877"/>
                    <a:pt x="238506" y="325850"/>
                    <a:pt x="110966" y="480441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010 Text and Image">
  <p:cSld name="CUSTOM_9"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13"/>
          <p:cNvSpPr/>
          <p:nvPr/>
        </p:nvSpPr>
        <p:spPr>
          <a:xfrm>
            <a:off x="0" y="5064596"/>
            <a:ext cx="2660700" cy="17934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13"/>
          <p:cNvSpPr/>
          <p:nvPr/>
        </p:nvSpPr>
        <p:spPr>
          <a:xfrm>
            <a:off x="462403" y="589064"/>
            <a:ext cx="11267100" cy="583230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190500" dist="88900" dir="2700000" algn="tl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26" name="Google Shape;426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37188" y="-76188"/>
            <a:ext cx="1878419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pic>
        <p:nvPicPr>
          <p:cNvPr id="427" name="Google Shape;427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9652588" y="-76188"/>
            <a:ext cx="1878418" cy="970517"/>
          </a:xfrm>
          <a:prstGeom prst="rect">
            <a:avLst/>
          </a:prstGeom>
          <a:noFill/>
          <a:ln>
            <a:noFill/>
          </a:ln>
          <a:effectLst>
            <a:outerShdw blurRad="50800" dist="38100" dir="10800000" algn="r" rotWithShape="0">
              <a:srgbClr val="000000">
                <a:alpha val="40000"/>
              </a:srgbClr>
            </a:outerShdw>
          </a:effectLst>
        </p:spPr>
      </p:pic>
      <p:sp>
        <p:nvSpPr>
          <p:cNvPr id="428" name="Google Shape;428;p13"/>
          <p:cNvSpPr txBox="1">
            <a:spLocks noGrp="1"/>
          </p:cNvSpPr>
          <p:nvPr>
            <p:ph type="title"/>
          </p:nvPr>
        </p:nvSpPr>
        <p:spPr>
          <a:xfrm>
            <a:off x="868475" y="1727000"/>
            <a:ext cx="4458300" cy="2377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2pPr>
            <a:lvl3pPr lvl="2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3pPr>
            <a:lvl4pPr lvl="3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4pPr>
            <a:lvl5pPr lvl="4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5pPr>
            <a:lvl6pPr lvl="5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6pPr>
            <a:lvl7pPr lvl="6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7pPr>
            <a:lvl8pPr lvl="7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8pPr>
            <a:lvl9pPr lvl="8" rtl="0">
              <a:spcBef>
                <a:spcPts val="0"/>
              </a:spcBef>
              <a:spcAft>
                <a:spcPts val="0"/>
              </a:spcAft>
              <a:buSzPts val="15000"/>
              <a:buNone/>
              <a:defRPr sz="15000"/>
            </a:lvl9pPr>
          </a:lstStyle>
          <a:p>
            <a:endParaRPr/>
          </a:p>
        </p:txBody>
      </p:sp>
      <p:sp>
        <p:nvSpPr>
          <p:cNvPr id="429" name="Google Shape;429;p13"/>
          <p:cNvSpPr txBox="1">
            <a:spLocks noGrp="1"/>
          </p:cNvSpPr>
          <p:nvPr>
            <p:ph type="subTitle" idx="1"/>
          </p:nvPr>
        </p:nvSpPr>
        <p:spPr>
          <a:xfrm>
            <a:off x="868475" y="5029775"/>
            <a:ext cx="4458300" cy="7179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210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2100"/>
              </a:spcBef>
              <a:spcAft>
                <a:spcPts val="210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0" name="Google Shape;430;p13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oboto"/>
              <a:buNone/>
              <a:defRPr sz="40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lvl1pPr marL="457200" lvl="0" indent="-3492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●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●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●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9250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chemeClr val="dk2"/>
              </a:buClr>
              <a:buSzPts val="1900"/>
              <a:buFont typeface="Roboto"/>
              <a:buChar char="○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9250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chemeClr val="dk2"/>
              </a:buClr>
              <a:buSzPts val="1900"/>
              <a:buFont typeface="Roboto"/>
              <a:buChar char="■"/>
              <a:defRPr sz="19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r">
              <a:buNone/>
              <a:defRPr sz="1300">
                <a:solidFill>
                  <a:schemeClr val="dk2"/>
                </a:solidFill>
              </a:defRPr>
            </a:lvl1pPr>
            <a:lvl2pPr lvl="1" algn="r">
              <a:buNone/>
              <a:defRPr sz="1300">
                <a:solidFill>
                  <a:schemeClr val="dk2"/>
                </a:solidFill>
              </a:defRPr>
            </a:lvl2pPr>
            <a:lvl3pPr lvl="2" algn="r">
              <a:buNone/>
              <a:defRPr sz="1300">
                <a:solidFill>
                  <a:schemeClr val="dk2"/>
                </a:solidFill>
              </a:defRPr>
            </a:lvl3pPr>
            <a:lvl4pPr lvl="3" algn="r">
              <a:buNone/>
              <a:defRPr sz="1300">
                <a:solidFill>
                  <a:schemeClr val="dk2"/>
                </a:solidFill>
              </a:defRPr>
            </a:lvl4pPr>
            <a:lvl5pPr lvl="4" algn="r">
              <a:buNone/>
              <a:defRPr sz="1300">
                <a:solidFill>
                  <a:schemeClr val="dk2"/>
                </a:solidFill>
              </a:defRPr>
            </a:lvl5pPr>
            <a:lvl6pPr lvl="5" algn="r">
              <a:buNone/>
              <a:defRPr sz="1300">
                <a:solidFill>
                  <a:schemeClr val="dk2"/>
                </a:solidFill>
              </a:defRPr>
            </a:lvl6pPr>
            <a:lvl7pPr lvl="6" algn="r">
              <a:buNone/>
              <a:defRPr sz="1300">
                <a:solidFill>
                  <a:schemeClr val="dk2"/>
                </a:solidFill>
              </a:defRPr>
            </a:lvl7pPr>
            <a:lvl8pPr lvl="7" algn="r">
              <a:buNone/>
              <a:defRPr sz="1300">
                <a:solidFill>
                  <a:schemeClr val="dk2"/>
                </a:solidFill>
              </a:defRPr>
            </a:lvl8pPr>
            <a:lvl9pPr lvl="8" algn="r">
              <a:buNone/>
              <a:defRPr sz="13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/>
          <p:nvPr/>
        </p:nvSpPr>
        <p:spPr>
          <a:xfrm rot="5400000">
            <a:off x="-462658" y="6119355"/>
            <a:ext cx="1131345" cy="114589"/>
          </a:xfrm>
          <a:custGeom>
            <a:avLst/>
            <a:gdLst/>
            <a:ahLst/>
            <a:cxnLst/>
            <a:rect l="l" t="t" r="r" b="b"/>
            <a:pathLst>
              <a:path w="919793" h="87640" extrusionOk="0">
                <a:moveTo>
                  <a:pt x="657321" y="73442"/>
                </a:moveTo>
                <a:cubicBezTo>
                  <a:pt x="659149" y="73404"/>
                  <a:pt x="660912" y="74128"/>
                  <a:pt x="662179" y="75442"/>
                </a:cubicBezTo>
                <a:cubicBezTo>
                  <a:pt x="663493" y="76709"/>
                  <a:pt x="664217" y="78471"/>
                  <a:pt x="664179" y="80300"/>
                </a:cubicBezTo>
                <a:cubicBezTo>
                  <a:pt x="664198" y="82148"/>
                  <a:pt x="663474" y="83939"/>
                  <a:pt x="662179" y="85253"/>
                </a:cubicBezTo>
                <a:cubicBezTo>
                  <a:pt x="660912" y="86568"/>
                  <a:pt x="659149" y="87291"/>
                  <a:pt x="657321" y="87253"/>
                </a:cubicBezTo>
                <a:cubicBezTo>
                  <a:pt x="655492" y="87291"/>
                  <a:pt x="653730" y="86568"/>
                  <a:pt x="652463" y="85253"/>
                </a:cubicBezTo>
                <a:cubicBezTo>
                  <a:pt x="651168" y="83939"/>
                  <a:pt x="650444" y="82148"/>
                  <a:pt x="650463" y="80300"/>
                </a:cubicBezTo>
                <a:cubicBezTo>
                  <a:pt x="650425" y="78471"/>
                  <a:pt x="651149" y="76709"/>
                  <a:pt x="652463" y="75442"/>
                </a:cubicBezTo>
                <a:cubicBezTo>
                  <a:pt x="653730" y="74128"/>
                  <a:pt x="655492" y="73404"/>
                  <a:pt x="657321" y="73442"/>
                </a:cubicBezTo>
                <a:close/>
                <a:moveTo>
                  <a:pt x="783051" y="31056"/>
                </a:moveTo>
                <a:cubicBezTo>
                  <a:pt x="776688" y="30989"/>
                  <a:pt x="770602" y="33618"/>
                  <a:pt x="766287" y="38295"/>
                </a:cubicBezTo>
                <a:cubicBezTo>
                  <a:pt x="761677" y="42876"/>
                  <a:pt x="759134" y="49134"/>
                  <a:pt x="759238" y="55630"/>
                </a:cubicBezTo>
                <a:cubicBezTo>
                  <a:pt x="759229" y="59935"/>
                  <a:pt x="760343" y="64174"/>
                  <a:pt x="762477" y="67917"/>
                </a:cubicBezTo>
                <a:cubicBezTo>
                  <a:pt x="764468" y="71632"/>
                  <a:pt x="767468" y="74709"/>
                  <a:pt x="771144" y="76776"/>
                </a:cubicBezTo>
                <a:cubicBezTo>
                  <a:pt x="774783" y="78804"/>
                  <a:pt x="778888" y="79852"/>
                  <a:pt x="783051" y="79824"/>
                </a:cubicBezTo>
                <a:cubicBezTo>
                  <a:pt x="787213" y="79843"/>
                  <a:pt x="791319" y="78795"/>
                  <a:pt x="794957" y="76776"/>
                </a:cubicBezTo>
                <a:cubicBezTo>
                  <a:pt x="798586" y="74652"/>
                  <a:pt x="801587" y="71594"/>
                  <a:pt x="803625" y="67917"/>
                </a:cubicBezTo>
                <a:cubicBezTo>
                  <a:pt x="805730" y="64165"/>
                  <a:pt x="806816" y="59926"/>
                  <a:pt x="806768" y="55630"/>
                </a:cubicBezTo>
                <a:cubicBezTo>
                  <a:pt x="806873" y="49134"/>
                  <a:pt x="804330" y="42876"/>
                  <a:pt x="799719" y="38295"/>
                </a:cubicBezTo>
                <a:cubicBezTo>
                  <a:pt x="795452" y="33608"/>
                  <a:pt x="789385" y="30979"/>
                  <a:pt x="783051" y="31056"/>
                </a:cubicBezTo>
                <a:close/>
                <a:moveTo>
                  <a:pt x="124778" y="30960"/>
                </a:moveTo>
                <a:cubicBezTo>
                  <a:pt x="120558" y="30922"/>
                  <a:pt x="116405" y="32046"/>
                  <a:pt x="112776" y="34198"/>
                </a:cubicBezTo>
                <a:cubicBezTo>
                  <a:pt x="109090" y="36332"/>
                  <a:pt x="106061" y="39428"/>
                  <a:pt x="104013" y="43152"/>
                </a:cubicBezTo>
                <a:cubicBezTo>
                  <a:pt x="101851" y="46886"/>
                  <a:pt x="100708" y="51124"/>
                  <a:pt x="100680" y="55439"/>
                </a:cubicBezTo>
                <a:cubicBezTo>
                  <a:pt x="100708" y="59754"/>
                  <a:pt x="101851" y="63993"/>
                  <a:pt x="104013" y="67726"/>
                </a:cubicBezTo>
                <a:cubicBezTo>
                  <a:pt x="106099" y="71489"/>
                  <a:pt x="109157" y="74613"/>
                  <a:pt x="112872" y="76775"/>
                </a:cubicBezTo>
                <a:cubicBezTo>
                  <a:pt x="116462" y="78956"/>
                  <a:pt x="120577" y="80109"/>
                  <a:pt x="124778" y="80109"/>
                </a:cubicBezTo>
                <a:cubicBezTo>
                  <a:pt x="129017" y="80080"/>
                  <a:pt x="133188" y="78966"/>
                  <a:pt x="136875" y="76870"/>
                </a:cubicBezTo>
                <a:cubicBezTo>
                  <a:pt x="140580" y="74822"/>
                  <a:pt x="143638" y="71784"/>
                  <a:pt x="145733" y="68107"/>
                </a:cubicBezTo>
                <a:cubicBezTo>
                  <a:pt x="147857" y="64297"/>
                  <a:pt x="148943" y="59992"/>
                  <a:pt x="148876" y="55630"/>
                </a:cubicBezTo>
                <a:cubicBezTo>
                  <a:pt x="149019" y="49057"/>
                  <a:pt x="146514" y="42714"/>
                  <a:pt x="141923" y="38008"/>
                </a:cubicBezTo>
                <a:cubicBezTo>
                  <a:pt x="137513" y="33484"/>
                  <a:pt x="131474" y="30950"/>
                  <a:pt x="125159" y="30960"/>
                </a:cubicBezTo>
                <a:close/>
                <a:moveTo>
                  <a:pt x="202407" y="30865"/>
                </a:moveTo>
                <a:cubicBezTo>
                  <a:pt x="196739" y="30751"/>
                  <a:pt x="191243" y="32836"/>
                  <a:pt x="187072" y="36675"/>
                </a:cubicBezTo>
                <a:cubicBezTo>
                  <a:pt x="183538" y="40104"/>
                  <a:pt x="181061" y="44467"/>
                  <a:pt x="179928" y="49248"/>
                </a:cubicBezTo>
                <a:lnTo>
                  <a:pt x="225267" y="49248"/>
                </a:lnTo>
                <a:cubicBezTo>
                  <a:pt x="224486" y="45619"/>
                  <a:pt x="222923" y="42209"/>
                  <a:pt x="220695" y="39247"/>
                </a:cubicBezTo>
                <a:cubicBezTo>
                  <a:pt x="218580" y="36618"/>
                  <a:pt x="215875" y="34522"/>
                  <a:pt x="212789" y="33151"/>
                </a:cubicBezTo>
                <a:cubicBezTo>
                  <a:pt x="209541" y="31636"/>
                  <a:pt x="205988" y="30865"/>
                  <a:pt x="202407" y="30865"/>
                </a:cubicBezTo>
                <a:close/>
                <a:moveTo>
                  <a:pt x="599885" y="30675"/>
                </a:moveTo>
                <a:cubicBezTo>
                  <a:pt x="595665" y="30637"/>
                  <a:pt x="591512" y="31761"/>
                  <a:pt x="587883" y="33914"/>
                </a:cubicBezTo>
                <a:cubicBezTo>
                  <a:pt x="584197" y="36047"/>
                  <a:pt x="581168" y="39143"/>
                  <a:pt x="579120" y="42867"/>
                </a:cubicBezTo>
                <a:cubicBezTo>
                  <a:pt x="576958" y="46601"/>
                  <a:pt x="575815" y="50839"/>
                  <a:pt x="575787" y="55154"/>
                </a:cubicBezTo>
                <a:cubicBezTo>
                  <a:pt x="575815" y="59469"/>
                  <a:pt x="576958" y="63708"/>
                  <a:pt x="579120" y="67442"/>
                </a:cubicBezTo>
                <a:cubicBezTo>
                  <a:pt x="581206" y="71204"/>
                  <a:pt x="584264" y="74328"/>
                  <a:pt x="587979" y="76490"/>
                </a:cubicBezTo>
                <a:cubicBezTo>
                  <a:pt x="591569" y="78672"/>
                  <a:pt x="595684" y="79824"/>
                  <a:pt x="599885" y="79824"/>
                </a:cubicBezTo>
                <a:cubicBezTo>
                  <a:pt x="604124" y="79796"/>
                  <a:pt x="608295" y="78681"/>
                  <a:pt x="611982" y="76586"/>
                </a:cubicBezTo>
                <a:cubicBezTo>
                  <a:pt x="615658" y="74509"/>
                  <a:pt x="618725" y="71480"/>
                  <a:pt x="620840" y="67823"/>
                </a:cubicBezTo>
                <a:cubicBezTo>
                  <a:pt x="622964" y="64013"/>
                  <a:pt x="624050" y="59707"/>
                  <a:pt x="623983" y="55345"/>
                </a:cubicBezTo>
                <a:cubicBezTo>
                  <a:pt x="624126" y="48773"/>
                  <a:pt x="621621" y="42429"/>
                  <a:pt x="617030" y="37724"/>
                </a:cubicBezTo>
                <a:cubicBezTo>
                  <a:pt x="612486" y="33209"/>
                  <a:pt x="606286" y="30770"/>
                  <a:pt x="599885" y="30961"/>
                </a:cubicBezTo>
                <a:close/>
                <a:moveTo>
                  <a:pt x="429673" y="30675"/>
                </a:moveTo>
                <a:cubicBezTo>
                  <a:pt x="425425" y="30627"/>
                  <a:pt x="421234" y="31751"/>
                  <a:pt x="417576" y="33913"/>
                </a:cubicBezTo>
                <a:cubicBezTo>
                  <a:pt x="413890" y="36047"/>
                  <a:pt x="410861" y="39142"/>
                  <a:pt x="408813" y="42867"/>
                </a:cubicBezTo>
                <a:cubicBezTo>
                  <a:pt x="406680" y="46610"/>
                  <a:pt x="405565" y="50848"/>
                  <a:pt x="405575" y="55154"/>
                </a:cubicBezTo>
                <a:cubicBezTo>
                  <a:pt x="405565" y="59459"/>
                  <a:pt x="406680" y="63698"/>
                  <a:pt x="408813" y="67441"/>
                </a:cubicBezTo>
                <a:cubicBezTo>
                  <a:pt x="410899" y="71203"/>
                  <a:pt x="413957" y="74328"/>
                  <a:pt x="417672" y="76490"/>
                </a:cubicBezTo>
                <a:cubicBezTo>
                  <a:pt x="421262" y="78671"/>
                  <a:pt x="425377" y="79823"/>
                  <a:pt x="429578" y="79823"/>
                </a:cubicBezTo>
                <a:cubicBezTo>
                  <a:pt x="433855" y="79785"/>
                  <a:pt x="438046" y="78671"/>
                  <a:pt x="441770" y="76585"/>
                </a:cubicBezTo>
                <a:cubicBezTo>
                  <a:pt x="445446" y="74528"/>
                  <a:pt x="448476" y="71499"/>
                  <a:pt x="450533" y="67822"/>
                </a:cubicBezTo>
                <a:cubicBezTo>
                  <a:pt x="452667" y="64012"/>
                  <a:pt x="453743" y="59707"/>
                  <a:pt x="453676" y="55344"/>
                </a:cubicBezTo>
                <a:cubicBezTo>
                  <a:pt x="453819" y="48772"/>
                  <a:pt x="451314" y="42428"/>
                  <a:pt x="446723" y="37723"/>
                </a:cubicBezTo>
                <a:cubicBezTo>
                  <a:pt x="442122" y="33122"/>
                  <a:pt x="435798" y="30665"/>
                  <a:pt x="429292" y="30960"/>
                </a:cubicBezTo>
                <a:close/>
                <a:moveTo>
                  <a:pt x="71723" y="24959"/>
                </a:moveTo>
                <a:lnTo>
                  <a:pt x="79819" y="24959"/>
                </a:lnTo>
                <a:lnTo>
                  <a:pt x="79819" y="85729"/>
                </a:lnTo>
                <a:lnTo>
                  <a:pt x="72009" y="85729"/>
                </a:lnTo>
                <a:close/>
                <a:moveTo>
                  <a:pt x="546544" y="24674"/>
                </a:moveTo>
                <a:lnTo>
                  <a:pt x="554355" y="24674"/>
                </a:lnTo>
                <a:lnTo>
                  <a:pt x="554355" y="85443"/>
                </a:lnTo>
                <a:lnTo>
                  <a:pt x="546544" y="85443"/>
                </a:lnTo>
                <a:close/>
                <a:moveTo>
                  <a:pt x="202311" y="23626"/>
                </a:moveTo>
                <a:cubicBezTo>
                  <a:pt x="211979" y="23283"/>
                  <a:pt x="221209" y="27655"/>
                  <a:pt x="227076" y="35342"/>
                </a:cubicBezTo>
                <a:cubicBezTo>
                  <a:pt x="231639" y="41285"/>
                  <a:pt x="234030" y="48620"/>
                  <a:pt x="233839" y="56106"/>
                </a:cubicBezTo>
                <a:lnTo>
                  <a:pt x="179166" y="56106"/>
                </a:lnTo>
                <a:cubicBezTo>
                  <a:pt x="179080" y="62545"/>
                  <a:pt x="181509" y="68765"/>
                  <a:pt x="185929" y="73442"/>
                </a:cubicBezTo>
                <a:cubicBezTo>
                  <a:pt x="190100" y="77937"/>
                  <a:pt x="195987" y="80433"/>
                  <a:pt x="202121" y="80300"/>
                </a:cubicBezTo>
                <a:cubicBezTo>
                  <a:pt x="205179" y="80290"/>
                  <a:pt x="208207" y="79738"/>
                  <a:pt x="211074" y="78680"/>
                </a:cubicBezTo>
                <a:cubicBezTo>
                  <a:pt x="213799" y="77661"/>
                  <a:pt x="216332" y="76213"/>
                  <a:pt x="218599" y="74394"/>
                </a:cubicBezTo>
                <a:cubicBezTo>
                  <a:pt x="221238" y="71784"/>
                  <a:pt x="223486" y="68793"/>
                  <a:pt x="225267" y="65536"/>
                </a:cubicBezTo>
                <a:lnTo>
                  <a:pt x="231839" y="69060"/>
                </a:lnTo>
                <a:cubicBezTo>
                  <a:pt x="229953" y="72880"/>
                  <a:pt x="227410" y="76328"/>
                  <a:pt x="224314" y="79252"/>
                </a:cubicBezTo>
                <a:cubicBezTo>
                  <a:pt x="221542" y="81824"/>
                  <a:pt x="218314" y="83862"/>
                  <a:pt x="214789" y="85253"/>
                </a:cubicBezTo>
                <a:cubicBezTo>
                  <a:pt x="210941" y="86643"/>
                  <a:pt x="206874" y="87320"/>
                  <a:pt x="202788" y="87253"/>
                </a:cubicBezTo>
                <a:cubicBezTo>
                  <a:pt x="193987" y="87834"/>
                  <a:pt x="185405" y="84319"/>
                  <a:pt x="179547" y="77728"/>
                </a:cubicBezTo>
                <a:cubicBezTo>
                  <a:pt x="174108" y="71699"/>
                  <a:pt x="171117" y="63850"/>
                  <a:pt x="171165" y="55725"/>
                </a:cubicBezTo>
                <a:cubicBezTo>
                  <a:pt x="171098" y="48267"/>
                  <a:pt x="173584" y="41000"/>
                  <a:pt x="178213" y="35151"/>
                </a:cubicBezTo>
                <a:cubicBezTo>
                  <a:pt x="183842" y="27560"/>
                  <a:pt x="192863" y="23245"/>
                  <a:pt x="202311" y="23626"/>
                </a:cubicBezTo>
                <a:close/>
                <a:moveTo>
                  <a:pt x="783051" y="23436"/>
                </a:moveTo>
                <a:cubicBezTo>
                  <a:pt x="791909" y="23207"/>
                  <a:pt x="800415" y="26903"/>
                  <a:pt x="806292" y="33532"/>
                </a:cubicBezTo>
                <a:cubicBezTo>
                  <a:pt x="811816" y="39514"/>
                  <a:pt x="814817" y="47391"/>
                  <a:pt x="814674" y="55535"/>
                </a:cubicBezTo>
                <a:cubicBezTo>
                  <a:pt x="814760" y="63812"/>
                  <a:pt x="811578" y="71785"/>
                  <a:pt x="805816" y="77728"/>
                </a:cubicBezTo>
                <a:cubicBezTo>
                  <a:pt x="799977" y="84062"/>
                  <a:pt x="791662" y="87539"/>
                  <a:pt x="783051" y="87253"/>
                </a:cubicBezTo>
                <a:cubicBezTo>
                  <a:pt x="774412" y="87558"/>
                  <a:pt x="766058" y="84081"/>
                  <a:pt x="760191" y="77728"/>
                </a:cubicBezTo>
                <a:cubicBezTo>
                  <a:pt x="754428" y="71785"/>
                  <a:pt x="751247" y="63812"/>
                  <a:pt x="751333" y="55535"/>
                </a:cubicBezTo>
                <a:cubicBezTo>
                  <a:pt x="751237" y="47429"/>
                  <a:pt x="754228" y="39600"/>
                  <a:pt x="759715" y="33627"/>
                </a:cubicBezTo>
                <a:cubicBezTo>
                  <a:pt x="765620" y="26969"/>
                  <a:pt x="774154" y="23236"/>
                  <a:pt x="783051" y="23436"/>
                </a:cubicBezTo>
                <a:close/>
                <a:moveTo>
                  <a:pt x="711804" y="23436"/>
                </a:moveTo>
                <a:cubicBezTo>
                  <a:pt x="715747" y="23407"/>
                  <a:pt x="719671" y="24017"/>
                  <a:pt x="723424" y="25246"/>
                </a:cubicBezTo>
                <a:cubicBezTo>
                  <a:pt x="726853" y="26322"/>
                  <a:pt x="730072" y="27960"/>
                  <a:pt x="732949" y="30103"/>
                </a:cubicBezTo>
                <a:cubicBezTo>
                  <a:pt x="735540" y="32170"/>
                  <a:pt x="737712" y="34732"/>
                  <a:pt x="739331" y="37628"/>
                </a:cubicBezTo>
                <a:lnTo>
                  <a:pt x="733139" y="41438"/>
                </a:lnTo>
                <a:cubicBezTo>
                  <a:pt x="728063" y="34466"/>
                  <a:pt x="719852" y="30475"/>
                  <a:pt x="711232" y="30770"/>
                </a:cubicBezTo>
                <a:cubicBezTo>
                  <a:pt x="704364" y="30570"/>
                  <a:pt x="697697" y="33142"/>
                  <a:pt x="692754" y="37914"/>
                </a:cubicBezTo>
                <a:cubicBezTo>
                  <a:pt x="687991" y="42410"/>
                  <a:pt x="685334" y="48696"/>
                  <a:pt x="685419" y="55249"/>
                </a:cubicBezTo>
                <a:cubicBezTo>
                  <a:pt x="685400" y="59640"/>
                  <a:pt x="686591" y="63955"/>
                  <a:pt x="688848" y="67727"/>
                </a:cubicBezTo>
                <a:cubicBezTo>
                  <a:pt x="691039" y="71756"/>
                  <a:pt x="694344" y="75061"/>
                  <a:pt x="698373" y="77252"/>
                </a:cubicBezTo>
                <a:cubicBezTo>
                  <a:pt x="702412" y="79414"/>
                  <a:pt x="706936" y="80529"/>
                  <a:pt x="711518" y="80491"/>
                </a:cubicBezTo>
                <a:cubicBezTo>
                  <a:pt x="720100" y="80624"/>
                  <a:pt x="728234" y="76661"/>
                  <a:pt x="733425" y="69823"/>
                </a:cubicBezTo>
                <a:lnTo>
                  <a:pt x="739616" y="73823"/>
                </a:lnTo>
                <a:cubicBezTo>
                  <a:pt x="736683" y="78205"/>
                  <a:pt x="732644" y="81719"/>
                  <a:pt x="727901" y="84015"/>
                </a:cubicBezTo>
                <a:cubicBezTo>
                  <a:pt x="722662" y="86482"/>
                  <a:pt x="716928" y="87720"/>
                  <a:pt x="711137" y="87634"/>
                </a:cubicBezTo>
                <a:cubicBezTo>
                  <a:pt x="702240" y="87806"/>
                  <a:pt x="693649" y="84367"/>
                  <a:pt x="687324" y="78109"/>
                </a:cubicBezTo>
                <a:cubicBezTo>
                  <a:pt x="681114" y="72375"/>
                  <a:pt x="677647" y="64270"/>
                  <a:pt x="677799" y="55821"/>
                </a:cubicBezTo>
                <a:cubicBezTo>
                  <a:pt x="677790" y="50058"/>
                  <a:pt x="679342" y="44400"/>
                  <a:pt x="682276" y="39438"/>
                </a:cubicBezTo>
                <a:cubicBezTo>
                  <a:pt x="685162" y="34437"/>
                  <a:pt x="689382" y="30351"/>
                  <a:pt x="694468" y="27627"/>
                </a:cubicBezTo>
                <a:cubicBezTo>
                  <a:pt x="699802" y="24808"/>
                  <a:pt x="705765" y="23369"/>
                  <a:pt x="711804" y="23436"/>
                </a:cubicBezTo>
                <a:close/>
                <a:moveTo>
                  <a:pt x="262414" y="23245"/>
                </a:moveTo>
                <a:cubicBezTo>
                  <a:pt x="268786" y="23798"/>
                  <a:pt x="274692" y="26807"/>
                  <a:pt x="278892" y="31627"/>
                </a:cubicBezTo>
                <a:lnTo>
                  <a:pt x="273939" y="36771"/>
                </a:lnTo>
                <a:cubicBezTo>
                  <a:pt x="270777" y="33246"/>
                  <a:pt x="266376" y="31094"/>
                  <a:pt x="261652" y="30770"/>
                </a:cubicBezTo>
                <a:cubicBezTo>
                  <a:pt x="259223" y="30732"/>
                  <a:pt x="256871" y="31618"/>
                  <a:pt x="255080" y="33246"/>
                </a:cubicBezTo>
                <a:cubicBezTo>
                  <a:pt x="253394" y="34704"/>
                  <a:pt x="252422" y="36828"/>
                  <a:pt x="252413" y="39056"/>
                </a:cubicBezTo>
                <a:cubicBezTo>
                  <a:pt x="252499" y="41152"/>
                  <a:pt x="253261" y="43162"/>
                  <a:pt x="254604" y="44772"/>
                </a:cubicBezTo>
                <a:cubicBezTo>
                  <a:pt x="257385" y="47439"/>
                  <a:pt x="260604" y="49601"/>
                  <a:pt x="264129" y="51153"/>
                </a:cubicBezTo>
                <a:cubicBezTo>
                  <a:pt x="268643" y="53201"/>
                  <a:pt x="272701" y="56154"/>
                  <a:pt x="276035" y="59821"/>
                </a:cubicBezTo>
                <a:cubicBezTo>
                  <a:pt x="278016" y="62602"/>
                  <a:pt x="279073" y="65936"/>
                  <a:pt x="279083" y="69346"/>
                </a:cubicBezTo>
                <a:cubicBezTo>
                  <a:pt x="279130" y="74109"/>
                  <a:pt x="277235" y="78681"/>
                  <a:pt x="273844" y="82014"/>
                </a:cubicBezTo>
                <a:cubicBezTo>
                  <a:pt x="270339" y="85434"/>
                  <a:pt x="265595" y="87291"/>
                  <a:pt x="260699" y="87158"/>
                </a:cubicBezTo>
                <a:cubicBezTo>
                  <a:pt x="257204" y="87158"/>
                  <a:pt x="253756" y="86377"/>
                  <a:pt x="250603" y="84872"/>
                </a:cubicBezTo>
                <a:cubicBezTo>
                  <a:pt x="247526" y="83405"/>
                  <a:pt x="244821" y="81262"/>
                  <a:pt x="242697" y="78585"/>
                </a:cubicBezTo>
                <a:lnTo>
                  <a:pt x="247650" y="72966"/>
                </a:lnTo>
                <a:cubicBezTo>
                  <a:pt x="250651" y="76995"/>
                  <a:pt x="255299" y="79471"/>
                  <a:pt x="260319" y="79728"/>
                </a:cubicBezTo>
                <a:cubicBezTo>
                  <a:pt x="263262" y="79814"/>
                  <a:pt x="266129" y="78757"/>
                  <a:pt x="268320" y="76776"/>
                </a:cubicBezTo>
                <a:cubicBezTo>
                  <a:pt x="270406" y="74985"/>
                  <a:pt x="271625" y="72385"/>
                  <a:pt x="271653" y="69632"/>
                </a:cubicBezTo>
                <a:cubicBezTo>
                  <a:pt x="271634" y="67441"/>
                  <a:pt x="270863" y="65317"/>
                  <a:pt x="269463" y="63631"/>
                </a:cubicBezTo>
                <a:cubicBezTo>
                  <a:pt x="266653" y="60983"/>
                  <a:pt x="263433" y="58802"/>
                  <a:pt x="259938" y="57154"/>
                </a:cubicBezTo>
                <a:cubicBezTo>
                  <a:pt x="255623" y="55259"/>
                  <a:pt x="251784" y="52430"/>
                  <a:pt x="248698" y="48867"/>
                </a:cubicBezTo>
                <a:cubicBezTo>
                  <a:pt x="246698" y="46105"/>
                  <a:pt x="245660" y="42752"/>
                  <a:pt x="245745" y="39342"/>
                </a:cubicBezTo>
                <a:cubicBezTo>
                  <a:pt x="245631" y="34999"/>
                  <a:pt x="247355" y="30808"/>
                  <a:pt x="250508" y="27817"/>
                </a:cubicBezTo>
                <a:cubicBezTo>
                  <a:pt x="253699" y="24760"/>
                  <a:pt x="257994" y="23112"/>
                  <a:pt x="262414" y="23245"/>
                </a:cubicBezTo>
                <a:close/>
                <a:moveTo>
                  <a:pt x="19813" y="23245"/>
                </a:moveTo>
                <a:cubicBezTo>
                  <a:pt x="26146" y="23845"/>
                  <a:pt x="32005" y="26836"/>
                  <a:pt x="36196" y="31627"/>
                </a:cubicBezTo>
                <a:lnTo>
                  <a:pt x="31147" y="36771"/>
                </a:lnTo>
                <a:cubicBezTo>
                  <a:pt x="28023" y="33256"/>
                  <a:pt x="23651" y="31104"/>
                  <a:pt x="18955" y="30770"/>
                </a:cubicBezTo>
                <a:cubicBezTo>
                  <a:pt x="16526" y="30732"/>
                  <a:pt x="14174" y="31618"/>
                  <a:pt x="12383" y="33247"/>
                </a:cubicBezTo>
                <a:cubicBezTo>
                  <a:pt x="10697" y="34704"/>
                  <a:pt x="9725" y="36828"/>
                  <a:pt x="9716" y="39057"/>
                </a:cubicBezTo>
                <a:cubicBezTo>
                  <a:pt x="9802" y="41152"/>
                  <a:pt x="10564" y="43162"/>
                  <a:pt x="11907" y="44772"/>
                </a:cubicBezTo>
                <a:cubicBezTo>
                  <a:pt x="14688" y="47439"/>
                  <a:pt x="17907" y="49601"/>
                  <a:pt x="21432" y="51154"/>
                </a:cubicBezTo>
                <a:cubicBezTo>
                  <a:pt x="25928" y="53201"/>
                  <a:pt x="29947" y="56145"/>
                  <a:pt x="33243" y="59821"/>
                </a:cubicBezTo>
                <a:cubicBezTo>
                  <a:pt x="35291" y="62574"/>
                  <a:pt x="36396" y="65917"/>
                  <a:pt x="36386" y="69346"/>
                </a:cubicBezTo>
                <a:cubicBezTo>
                  <a:pt x="36443" y="74128"/>
                  <a:pt x="34510" y="78710"/>
                  <a:pt x="31052" y="82015"/>
                </a:cubicBezTo>
                <a:cubicBezTo>
                  <a:pt x="27594" y="85453"/>
                  <a:pt x="22880" y="87311"/>
                  <a:pt x="18003" y="87158"/>
                </a:cubicBezTo>
                <a:cubicBezTo>
                  <a:pt x="14507" y="87158"/>
                  <a:pt x="11059" y="86377"/>
                  <a:pt x="7906" y="84872"/>
                </a:cubicBezTo>
                <a:cubicBezTo>
                  <a:pt x="4820" y="83405"/>
                  <a:pt x="2124" y="81262"/>
                  <a:pt x="0" y="78586"/>
                </a:cubicBezTo>
                <a:lnTo>
                  <a:pt x="4954" y="72966"/>
                </a:lnTo>
                <a:cubicBezTo>
                  <a:pt x="7954" y="76995"/>
                  <a:pt x="12602" y="79472"/>
                  <a:pt x="17622" y="79729"/>
                </a:cubicBezTo>
                <a:cubicBezTo>
                  <a:pt x="20574" y="79814"/>
                  <a:pt x="23432" y="78757"/>
                  <a:pt x="25623" y="76776"/>
                </a:cubicBezTo>
                <a:cubicBezTo>
                  <a:pt x="27718" y="74985"/>
                  <a:pt x="28928" y="72385"/>
                  <a:pt x="28956" y="69632"/>
                </a:cubicBezTo>
                <a:cubicBezTo>
                  <a:pt x="28937" y="67441"/>
                  <a:pt x="28166" y="65317"/>
                  <a:pt x="26766" y="63631"/>
                </a:cubicBezTo>
                <a:cubicBezTo>
                  <a:pt x="23956" y="60974"/>
                  <a:pt x="20746" y="58793"/>
                  <a:pt x="17241" y="57154"/>
                </a:cubicBezTo>
                <a:cubicBezTo>
                  <a:pt x="12973" y="55230"/>
                  <a:pt x="9163" y="52401"/>
                  <a:pt x="6097" y="48868"/>
                </a:cubicBezTo>
                <a:cubicBezTo>
                  <a:pt x="4096" y="46105"/>
                  <a:pt x="3058" y="42753"/>
                  <a:pt x="3144" y="39343"/>
                </a:cubicBezTo>
                <a:cubicBezTo>
                  <a:pt x="2991" y="34990"/>
                  <a:pt x="4725" y="30789"/>
                  <a:pt x="7906" y="27817"/>
                </a:cubicBezTo>
                <a:cubicBezTo>
                  <a:pt x="11088" y="24741"/>
                  <a:pt x="15383" y="23083"/>
                  <a:pt x="19813" y="23245"/>
                </a:cubicBezTo>
                <a:close/>
                <a:moveTo>
                  <a:pt x="857726" y="23150"/>
                </a:moveTo>
                <a:cubicBezTo>
                  <a:pt x="860612" y="23141"/>
                  <a:pt x="863460" y="23722"/>
                  <a:pt x="866108" y="24865"/>
                </a:cubicBezTo>
                <a:cubicBezTo>
                  <a:pt x="868594" y="25865"/>
                  <a:pt x="870813" y="27427"/>
                  <a:pt x="872585" y="29437"/>
                </a:cubicBezTo>
                <a:cubicBezTo>
                  <a:pt x="874576" y="31885"/>
                  <a:pt x="876071" y="34695"/>
                  <a:pt x="876966" y="37724"/>
                </a:cubicBezTo>
                <a:cubicBezTo>
                  <a:pt x="879157" y="33352"/>
                  <a:pt x="882443" y="29608"/>
                  <a:pt x="886491" y="26865"/>
                </a:cubicBezTo>
                <a:cubicBezTo>
                  <a:pt x="890235" y="24436"/>
                  <a:pt x="894607" y="23141"/>
                  <a:pt x="899065" y="23150"/>
                </a:cubicBezTo>
                <a:cubicBezTo>
                  <a:pt x="903008" y="23065"/>
                  <a:pt x="906894" y="24160"/>
                  <a:pt x="910209" y="26294"/>
                </a:cubicBezTo>
                <a:cubicBezTo>
                  <a:pt x="913438" y="28446"/>
                  <a:pt x="915933" y="31542"/>
                  <a:pt x="917352" y="35152"/>
                </a:cubicBezTo>
                <a:cubicBezTo>
                  <a:pt x="919219" y="40667"/>
                  <a:pt x="920029" y="46486"/>
                  <a:pt x="919734" y="52297"/>
                </a:cubicBezTo>
                <a:lnTo>
                  <a:pt x="919734" y="85444"/>
                </a:lnTo>
                <a:lnTo>
                  <a:pt x="911733" y="85444"/>
                </a:lnTo>
                <a:lnTo>
                  <a:pt x="911733" y="52297"/>
                </a:lnTo>
                <a:cubicBezTo>
                  <a:pt x="911990" y="47772"/>
                  <a:pt x="911504" y="43239"/>
                  <a:pt x="910304" y="38867"/>
                </a:cubicBezTo>
                <a:cubicBezTo>
                  <a:pt x="909428" y="36419"/>
                  <a:pt x="907751" y="34333"/>
                  <a:pt x="905541" y="32961"/>
                </a:cubicBezTo>
                <a:cubicBezTo>
                  <a:pt x="903170" y="31418"/>
                  <a:pt x="900369" y="30646"/>
                  <a:pt x="897541" y="30770"/>
                </a:cubicBezTo>
                <a:cubicBezTo>
                  <a:pt x="893807" y="30713"/>
                  <a:pt x="890159" y="31885"/>
                  <a:pt x="887158" y="34104"/>
                </a:cubicBezTo>
                <a:cubicBezTo>
                  <a:pt x="884034" y="36304"/>
                  <a:pt x="881643" y="39390"/>
                  <a:pt x="880300" y="42962"/>
                </a:cubicBezTo>
                <a:cubicBezTo>
                  <a:pt x="878500" y="49144"/>
                  <a:pt x="877757" y="55583"/>
                  <a:pt x="878109" y="62012"/>
                </a:cubicBezTo>
                <a:lnTo>
                  <a:pt x="878109" y="85825"/>
                </a:lnTo>
                <a:lnTo>
                  <a:pt x="870394" y="85825"/>
                </a:lnTo>
                <a:lnTo>
                  <a:pt x="870394" y="54678"/>
                </a:lnTo>
                <a:cubicBezTo>
                  <a:pt x="870623" y="49687"/>
                  <a:pt x="870175" y="44686"/>
                  <a:pt x="869061" y="39819"/>
                </a:cubicBezTo>
                <a:cubicBezTo>
                  <a:pt x="868194" y="37238"/>
                  <a:pt x="866527" y="34999"/>
                  <a:pt x="864298" y="33437"/>
                </a:cubicBezTo>
                <a:cubicBezTo>
                  <a:pt x="861888" y="31875"/>
                  <a:pt x="859069" y="31075"/>
                  <a:pt x="856202" y="31151"/>
                </a:cubicBezTo>
                <a:cubicBezTo>
                  <a:pt x="852554" y="31142"/>
                  <a:pt x="848991" y="32275"/>
                  <a:pt x="846010" y="34390"/>
                </a:cubicBezTo>
                <a:cubicBezTo>
                  <a:pt x="842867" y="36552"/>
                  <a:pt x="840447" y="39600"/>
                  <a:pt x="839057" y="43153"/>
                </a:cubicBezTo>
                <a:cubicBezTo>
                  <a:pt x="837276" y="48620"/>
                  <a:pt x="836504" y="54364"/>
                  <a:pt x="836771" y="60107"/>
                </a:cubicBezTo>
                <a:lnTo>
                  <a:pt x="836771" y="85825"/>
                </a:lnTo>
                <a:lnTo>
                  <a:pt x="828960" y="85825"/>
                </a:lnTo>
                <a:lnTo>
                  <a:pt x="829056" y="24674"/>
                </a:lnTo>
                <a:lnTo>
                  <a:pt x="836866" y="24674"/>
                </a:lnTo>
                <a:lnTo>
                  <a:pt x="836866" y="35152"/>
                </a:lnTo>
                <a:cubicBezTo>
                  <a:pt x="839105" y="31828"/>
                  <a:pt x="841953" y="28951"/>
                  <a:pt x="845248" y="26675"/>
                </a:cubicBezTo>
                <a:cubicBezTo>
                  <a:pt x="849011" y="24379"/>
                  <a:pt x="853325" y="23160"/>
                  <a:pt x="857726" y="23150"/>
                </a:cubicBezTo>
                <a:close/>
                <a:moveTo>
                  <a:pt x="321373" y="23149"/>
                </a:moveTo>
                <a:cubicBezTo>
                  <a:pt x="324259" y="23140"/>
                  <a:pt x="327107" y="23721"/>
                  <a:pt x="329755" y="24864"/>
                </a:cubicBezTo>
                <a:cubicBezTo>
                  <a:pt x="332222" y="25893"/>
                  <a:pt x="334442" y="27455"/>
                  <a:pt x="336232" y="29436"/>
                </a:cubicBezTo>
                <a:cubicBezTo>
                  <a:pt x="338194" y="31903"/>
                  <a:pt x="339671" y="34713"/>
                  <a:pt x="340614" y="37723"/>
                </a:cubicBezTo>
                <a:cubicBezTo>
                  <a:pt x="342804" y="33351"/>
                  <a:pt x="346091" y="29608"/>
                  <a:pt x="350139" y="26864"/>
                </a:cubicBezTo>
                <a:cubicBezTo>
                  <a:pt x="353882" y="24435"/>
                  <a:pt x="358254" y="23140"/>
                  <a:pt x="362712" y="23149"/>
                </a:cubicBezTo>
                <a:cubicBezTo>
                  <a:pt x="366655" y="23083"/>
                  <a:pt x="370532" y="24178"/>
                  <a:pt x="373856" y="26293"/>
                </a:cubicBezTo>
                <a:cubicBezTo>
                  <a:pt x="377047" y="28493"/>
                  <a:pt x="379523" y="31570"/>
                  <a:pt x="381000" y="35151"/>
                </a:cubicBezTo>
                <a:cubicBezTo>
                  <a:pt x="382781" y="40685"/>
                  <a:pt x="383552" y="46486"/>
                  <a:pt x="383286" y="52296"/>
                </a:cubicBezTo>
                <a:lnTo>
                  <a:pt x="383286" y="85443"/>
                </a:lnTo>
                <a:lnTo>
                  <a:pt x="375380" y="85443"/>
                </a:lnTo>
                <a:lnTo>
                  <a:pt x="375380" y="52296"/>
                </a:lnTo>
                <a:cubicBezTo>
                  <a:pt x="375637" y="47772"/>
                  <a:pt x="375152" y="43238"/>
                  <a:pt x="373951" y="38866"/>
                </a:cubicBezTo>
                <a:cubicBezTo>
                  <a:pt x="373046" y="36437"/>
                  <a:pt x="371370" y="34360"/>
                  <a:pt x="369189" y="32960"/>
                </a:cubicBezTo>
                <a:cubicBezTo>
                  <a:pt x="366808" y="31436"/>
                  <a:pt x="364017" y="30674"/>
                  <a:pt x="361188" y="30769"/>
                </a:cubicBezTo>
                <a:cubicBezTo>
                  <a:pt x="357454" y="30712"/>
                  <a:pt x="353806" y="31884"/>
                  <a:pt x="350806" y="34103"/>
                </a:cubicBezTo>
                <a:cubicBezTo>
                  <a:pt x="347681" y="36303"/>
                  <a:pt x="345291" y="39390"/>
                  <a:pt x="343948" y="42961"/>
                </a:cubicBezTo>
                <a:cubicBezTo>
                  <a:pt x="342100" y="49134"/>
                  <a:pt x="341357" y="55582"/>
                  <a:pt x="341757" y="62011"/>
                </a:cubicBezTo>
                <a:lnTo>
                  <a:pt x="341757" y="85824"/>
                </a:lnTo>
                <a:lnTo>
                  <a:pt x="333946" y="85824"/>
                </a:lnTo>
                <a:lnTo>
                  <a:pt x="333946" y="54677"/>
                </a:lnTo>
                <a:cubicBezTo>
                  <a:pt x="334213" y="49677"/>
                  <a:pt x="333727" y="44676"/>
                  <a:pt x="332518" y="39818"/>
                </a:cubicBezTo>
                <a:cubicBezTo>
                  <a:pt x="331679" y="37218"/>
                  <a:pt x="330003" y="34980"/>
                  <a:pt x="327755" y="33436"/>
                </a:cubicBezTo>
                <a:cubicBezTo>
                  <a:pt x="325345" y="31874"/>
                  <a:pt x="322526" y="31074"/>
                  <a:pt x="319659" y="31150"/>
                </a:cubicBezTo>
                <a:cubicBezTo>
                  <a:pt x="316039" y="31141"/>
                  <a:pt x="312505" y="32274"/>
                  <a:pt x="309562" y="34389"/>
                </a:cubicBezTo>
                <a:cubicBezTo>
                  <a:pt x="306419" y="36551"/>
                  <a:pt x="304000" y="39599"/>
                  <a:pt x="302609" y="43152"/>
                </a:cubicBezTo>
                <a:cubicBezTo>
                  <a:pt x="300828" y="48619"/>
                  <a:pt x="300056" y="54363"/>
                  <a:pt x="300323" y="60107"/>
                </a:cubicBezTo>
                <a:lnTo>
                  <a:pt x="300323" y="85824"/>
                </a:lnTo>
                <a:lnTo>
                  <a:pt x="292512" y="85824"/>
                </a:lnTo>
                <a:lnTo>
                  <a:pt x="292703" y="24674"/>
                </a:lnTo>
                <a:lnTo>
                  <a:pt x="300514" y="24674"/>
                </a:lnTo>
                <a:lnTo>
                  <a:pt x="300514" y="35151"/>
                </a:lnTo>
                <a:cubicBezTo>
                  <a:pt x="302752" y="31827"/>
                  <a:pt x="305600" y="28950"/>
                  <a:pt x="308895" y="26674"/>
                </a:cubicBezTo>
                <a:cubicBezTo>
                  <a:pt x="312648" y="24359"/>
                  <a:pt x="316963" y="23140"/>
                  <a:pt x="321373" y="23149"/>
                </a:cubicBezTo>
                <a:close/>
                <a:moveTo>
                  <a:pt x="508635" y="22959"/>
                </a:moveTo>
                <a:cubicBezTo>
                  <a:pt x="512921" y="22883"/>
                  <a:pt x="517131" y="24073"/>
                  <a:pt x="520731" y="26388"/>
                </a:cubicBezTo>
                <a:cubicBezTo>
                  <a:pt x="524237" y="28703"/>
                  <a:pt x="526961" y="32017"/>
                  <a:pt x="528542" y="35913"/>
                </a:cubicBezTo>
                <a:cubicBezTo>
                  <a:pt x="530475" y="41809"/>
                  <a:pt x="531314" y="48000"/>
                  <a:pt x="531018" y="54201"/>
                </a:cubicBezTo>
                <a:lnTo>
                  <a:pt x="531018" y="85443"/>
                </a:lnTo>
                <a:lnTo>
                  <a:pt x="523208" y="85443"/>
                </a:lnTo>
                <a:lnTo>
                  <a:pt x="523208" y="56868"/>
                </a:lnTo>
                <a:cubicBezTo>
                  <a:pt x="523379" y="52182"/>
                  <a:pt x="523094" y="47495"/>
                  <a:pt x="522351" y="42866"/>
                </a:cubicBezTo>
                <a:cubicBezTo>
                  <a:pt x="521789" y="39171"/>
                  <a:pt x="519931" y="35799"/>
                  <a:pt x="517112" y="33341"/>
                </a:cubicBezTo>
                <a:cubicBezTo>
                  <a:pt x="514216" y="31217"/>
                  <a:pt x="510692" y="30150"/>
                  <a:pt x="507111" y="30293"/>
                </a:cubicBezTo>
                <a:cubicBezTo>
                  <a:pt x="502415" y="30255"/>
                  <a:pt x="497872" y="31951"/>
                  <a:pt x="494347" y="35056"/>
                </a:cubicBezTo>
                <a:cubicBezTo>
                  <a:pt x="490709" y="37989"/>
                  <a:pt x="488127" y="42038"/>
                  <a:pt x="487013" y="46581"/>
                </a:cubicBezTo>
                <a:cubicBezTo>
                  <a:pt x="486060" y="52048"/>
                  <a:pt x="485670" y="57601"/>
                  <a:pt x="485870" y="63154"/>
                </a:cubicBezTo>
                <a:lnTo>
                  <a:pt x="485870" y="85443"/>
                </a:lnTo>
                <a:lnTo>
                  <a:pt x="478059" y="85443"/>
                </a:lnTo>
                <a:lnTo>
                  <a:pt x="478059" y="24673"/>
                </a:lnTo>
                <a:lnTo>
                  <a:pt x="485870" y="24673"/>
                </a:lnTo>
                <a:lnTo>
                  <a:pt x="485870" y="35532"/>
                </a:lnTo>
                <a:cubicBezTo>
                  <a:pt x="488623" y="31665"/>
                  <a:pt x="492166" y="28417"/>
                  <a:pt x="496252" y="26007"/>
                </a:cubicBezTo>
                <a:cubicBezTo>
                  <a:pt x="500062" y="23988"/>
                  <a:pt x="504320" y="22940"/>
                  <a:pt x="508635" y="22959"/>
                </a:cubicBezTo>
                <a:close/>
                <a:moveTo>
                  <a:pt x="599218" y="22769"/>
                </a:moveTo>
                <a:cubicBezTo>
                  <a:pt x="603914" y="22712"/>
                  <a:pt x="608553" y="23788"/>
                  <a:pt x="612744" y="25913"/>
                </a:cubicBezTo>
                <a:cubicBezTo>
                  <a:pt x="616954" y="28227"/>
                  <a:pt x="620573" y="31485"/>
                  <a:pt x="623316" y="35438"/>
                </a:cubicBezTo>
                <a:lnTo>
                  <a:pt x="623316" y="24674"/>
                </a:lnTo>
                <a:lnTo>
                  <a:pt x="631127" y="24674"/>
                </a:lnTo>
                <a:lnTo>
                  <a:pt x="631127" y="85444"/>
                </a:lnTo>
                <a:lnTo>
                  <a:pt x="623412" y="85444"/>
                </a:lnTo>
                <a:lnTo>
                  <a:pt x="623412" y="74966"/>
                </a:lnTo>
                <a:cubicBezTo>
                  <a:pt x="620449" y="78700"/>
                  <a:pt x="616716" y="81758"/>
                  <a:pt x="612458" y="83920"/>
                </a:cubicBezTo>
                <a:cubicBezTo>
                  <a:pt x="608295" y="86015"/>
                  <a:pt x="603685" y="87063"/>
                  <a:pt x="599028" y="86968"/>
                </a:cubicBezTo>
                <a:cubicBezTo>
                  <a:pt x="590684" y="87015"/>
                  <a:pt x="582702" y="83558"/>
                  <a:pt x="577025" y="77443"/>
                </a:cubicBezTo>
                <a:cubicBezTo>
                  <a:pt x="570862" y="71480"/>
                  <a:pt x="567414" y="63251"/>
                  <a:pt x="567500" y="54678"/>
                </a:cubicBezTo>
                <a:cubicBezTo>
                  <a:pt x="567424" y="46220"/>
                  <a:pt x="570872" y="38105"/>
                  <a:pt x="577025" y="32294"/>
                </a:cubicBezTo>
                <a:cubicBezTo>
                  <a:pt x="582740" y="26122"/>
                  <a:pt x="590808" y="22655"/>
                  <a:pt x="599218" y="22769"/>
                </a:cubicBezTo>
                <a:close/>
                <a:moveTo>
                  <a:pt x="428911" y="22769"/>
                </a:moveTo>
                <a:cubicBezTo>
                  <a:pt x="433607" y="22712"/>
                  <a:pt x="438246" y="23788"/>
                  <a:pt x="442437" y="25912"/>
                </a:cubicBezTo>
                <a:cubicBezTo>
                  <a:pt x="446647" y="28227"/>
                  <a:pt x="450266" y="31484"/>
                  <a:pt x="453009" y="35437"/>
                </a:cubicBezTo>
                <a:lnTo>
                  <a:pt x="453009" y="24674"/>
                </a:lnTo>
                <a:lnTo>
                  <a:pt x="460820" y="24674"/>
                </a:lnTo>
                <a:lnTo>
                  <a:pt x="460820" y="85443"/>
                </a:lnTo>
                <a:lnTo>
                  <a:pt x="453105" y="85443"/>
                </a:lnTo>
                <a:lnTo>
                  <a:pt x="453105" y="74966"/>
                </a:lnTo>
                <a:cubicBezTo>
                  <a:pt x="450162" y="78719"/>
                  <a:pt x="446418" y="81786"/>
                  <a:pt x="442151" y="83919"/>
                </a:cubicBezTo>
                <a:cubicBezTo>
                  <a:pt x="437988" y="86015"/>
                  <a:pt x="433378" y="87063"/>
                  <a:pt x="428721" y="86967"/>
                </a:cubicBezTo>
                <a:cubicBezTo>
                  <a:pt x="420377" y="87015"/>
                  <a:pt x="412395" y="83557"/>
                  <a:pt x="406718" y="77442"/>
                </a:cubicBezTo>
                <a:cubicBezTo>
                  <a:pt x="400555" y="71480"/>
                  <a:pt x="397107" y="63250"/>
                  <a:pt x="397193" y="54677"/>
                </a:cubicBezTo>
                <a:cubicBezTo>
                  <a:pt x="397155" y="46229"/>
                  <a:pt x="400603" y="38132"/>
                  <a:pt x="406718" y="32294"/>
                </a:cubicBezTo>
                <a:cubicBezTo>
                  <a:pt x="412452" y="26141"/>
                  <a:pt x="420501" y="22683"/>
                  <a:pt x="428911" y="22769"/>
                </a:cubicBezTo>
                <a:close/>
                <a:moveTo>
                  <a:pt x="48863" y="1529"/>
                </a:moveTo>
                <a:lnTo>
                  <a:pt x="56674" y="1529"/>
                </a:lnTo>
                <a:lnTo>
                  <a:pt x="56674" y="85730"/>
                </a:lnTo>
                <a:lnTo>
                  <a:pt x="48863" y="85730"/>
                </a:lnTo>
                <a:close/>
                <a:moveTo>
                  <a:pt x="148209" y="1147"/>
                </a:moveTo>
                <a:lnTo>
                  <a:pt x="156020" y="1528"/>
                </a:lnTo>
                <a:lnTo>
                  <a:pt x="156020" y="85729"/>
                </a:lnTo>
                <a:lnTo>
                  <a:pt x="148305" y="85729"/>
                </a:lnTo>
                <a:lnTo>
                  <a:pt x="148305" y="75251"/>
                </a:lnTo>
                <a:cubicBezTo>
                  <a:pt x="145342" y="78985"/>
                  <a:pt x="141609" y="82042"/>
                  <a:pt x="137351" y="84205"/>
                </a:cubicBezTo>
                <a:cubicBezTo>
                  <a:pt x="133188" y="86300"/>
                  <a:pt x="128578" y="87348"/>
                  <a:pt x="123921" y="87253"/>
                </a:cubicBezTo>
                <a:cubicBezTo>
                  <a:pt x="115577" y="87300"/>
                  <a:pt x="107595" y="83843"/>
                  <a:pt x="101918" y="77728"/>
                </a:cubicBezTo>
                <a:cubicBezTo>
                  <a:pt x="95755" y="71765"/>
                  <a:pt x="92307" y="63535"/>
                  <a:pt x="92393" y="54963"/>
                </a:cubicBezTo>
                <a:cubicBezTo>
                  <a:pt x="92355" y="46514"/>
                  <a:pt x="95803" y="38418"/>
                  <a:pt x="101918" y="32579"/>
                </a:cubicBezTo>
                <a:cubicBezTo>
                  <a:pt x="107633" y="26407"/>
                  <a:pt x="115701" y="22940"/>
                  <a:pt x="124111" y="23054"/>
                </a:cubicBezTo>
                <a:cubicBezTo>
                  <a:pt x="128807" y="22997"/>
                  <a:pt x="133446" y="24073"/>
                  <a:pt x="137637" y="26197"/>
                </a:cubicBezTo>
                <a:cubicBezTo>
                  <a:pt x="141847" y="28512"/>
                  <a:pt x="145466" y="31769"/>
                  <a:pt x="148209" y="35722"/>
                </a:cubicBezTo>
                <a:close/>
                <a:moveTo>
                  <a:pt x="550450" y="4"/>
                </a:moveTo>
                <a:cubicBezTo>
                  <a:pt x="552183" y="-63"/>
                  <a:pt x="553850" y="633"/>
                  <a:pt x="555022" y="1909"/>
                </a:cubicBezTo>
                <a:cubicBezTo>
                  <a:pt x="556260" y="3109"/>
                  <a:pt x="556946" y="4757"/>
                  <a:pt x="556927" y="6481"/>
                </a:cubicBezTo>
                <a:cubicBezTo>
                  <a:pt x="556927" y="8167"/>
                  <a:pt x="556241" y="9786"/>
                  <a:pt x="555022" y="10958"/>
                </a:cubicBezTo>
                <a:cubicBezTo>
                  <a:pt x="553822" y="12196"/>
                  <a:pt x="552174" y="12882"/>
                  <a:pt x="550450" y="12863"/>
                </a:cubicBezTo>
                <a:cubicBezTo>
                  <a:pt x="548764" y="12863"/>
                  <a:pt x="547144" y="12177"/>
                  <a:pt x="545973" y="10958"/>
                </a:cubicBezTo>
                <a:cubicBezTo>
                  <a:pt x="544754" y="9786"/>
                  <a:pt x="544068" y="8167"/>
                  <a:pt x="544068" y="6481"/>
                </a:cubicBezTo>
                <a:cubicBezTo>
                  <a:pt x="544049" y="4757"/>
                  <a:pt x="544735" y="3109"/>
                  <a:pt x="545973" y="1909"/>
                </a:cubicBezTo>
                <a:cubicBezTo>
                  <a:pt x="547116" y="652"/>
                  <a:pt x="548754" y="-44"/>
                  <a:pt x="550450" y="4"/>
                </a:cubicBezTo>
                <a:close/>
                <a:moveTo>
                  <a:pt x="75628" y="4"/>
                </a:moveTo>
                <a:cubicBezTo>
                  <a:pt x="77362" y="-63"/>
                  <a:pt x="79029" y="633"/>
                  <a:pt x="80200" y="1909"/>
                </a:cubicBezTo>
                <a:cubicBezTo>
                  <a:pt x="81439" y="3109"/>
                  <a:pt x="82124" y="4757"/>
                  <a:pt x="82105" y="6481"/>
                </a:cubicBezTo>
                <a:cubicBezTo>
                  <a:pt x="82105" y="8167"/>
                  <a:pt x="81420" y="9786"/>
                  <a:pt x="80200" y="10958"/>
                </a:cubicBezTo>
                <a:cubicBezTo>
                  <a:pt x="79000" y="12196"/>
                  <a:pt x="77352" y="12882"/>
                  <a:pt x="75628" y="12863"/>
                </a:cubicBezTo>
                <a:cubicBezTo>
                  <a:pt x="73942" y="12863"/>
                  <a:pt x="72323" y="12177"/>
                  <a:pt x="71152" y="10958"/>
                </a:cubicBezTo>
                <a:cubicBezTo>
                  <a:pt x="69932" y="9786"/>
                  <a:pt x="69247" y="8167"/>
                  <a:pt x="69247" y="6481"/>
                </a:cubicBezTo>
                <a:cubicBezTo>
                  <a:pt x="69228" y="4757"/>
                  <a:pt x="69913" y="3109"/>
                  <a:pt x="71152" y="1909"/>
                </a:cubicBezTo>
                <a:cubicBezTo>
                  <a:pt x="72295" y="652"/>
                  <a:pt x="73933" y="-44"/>
                  <a:pt x="75628" y="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9" r:id="rId9"/>
    <p:sldLayoutId id="2147483661" r:id="rId10"/>
    <p:sldLayoutId id="2147483662" r:id="rId11"/>
    <p:sldLayoutId id="2147483666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F7B27BA-F605-4F7D-A401-FD9146A94B1B}"/>
              </a:ext>
            </a:extLst>
          </p:cNvPr>
          <p:cNvGrpSpPr/>
          <p:nvPr/>
        </p:nvGrpSpPr>
        <p:grpSpPr>
          <a:xfrm>
            <a:off x="2633870" y="1373258"/>
            <a:ext cx="6924260" cy="3766930"/>
            <a:chOff x="2633870" y="1373258"/>
            <a:chExt cx="6924260" cy="3766930"/>
          </a:xfrm>
        </p:grpSpPr>
        <p:sp>
          <p:nvSpPr>
            <p:cNvPr id="6" name="Rectangle: Top Corners Snipped 5">
              <a:extLst>
                <a:ext uri="{FF2B5EF4-FFF2-40B4-BE49-F238E27FC236}">
                  <a16:creationId xmlns:a16="http://schemas.microsoft.com/office/drawing/2014/main" id="{2D4AFB88-373A-4FB7-84E4-F253DD06416C}"/>
                </a:ext>
              </a:extLst>
            </p:cNvPr>
            <p:cNvSpPr/>
            <p:nvPr/>
          </p:nvSpPr>
          <p:spPr>
            <a:xfrm>
              <a:off x="2633870" y="1373258"/>
              <a:ext cx="6924260" cy="3766930"/>
            </a:xfrm>
            <a:prstGeom prst="snip2SameRect">
              <a:avLst/>
            </a:prstGeom>
            <a:solidFill>
              <a:schemeClr val="tx2">
                <a:lumMod val="40000"/>
                <a:lumOff val="60000"/>
              </a:schemeClr>
            </a:solidFill>
            <a:ln w="28575">
              <a:prstDash val="dash"/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F6723B8B-5EC4-495C-B6C8-8E963378BF0C}"/>
                </a:ext>
              </a:extLst>
            </p:cNvPr>
            <p:cNvCxnSpPr>
              <a:cxnSpLocks/>
            </p:cNvCxnSpPr>
            <p:nvPr/>
          </p:nvCxnSpPr>
          <p:spPr>
            <a:xfrm>
              <a:off x="2633870" y="2081143"/>
              <a:ext cx="6924260" cy="1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F9E4D62E-BAB7-41AA-9DF3-2CA145584CAD}"/>
              </a:ext>
            </a:extLst>
          </p:cNvPr>
          <p:cNvSpPr txBox="1"/>
          <p:nvPr/>
        </p:nvSpPr>
        <p:spPr>
          <a:xfrm>
            <a:off x="3536674" y="1373258"/>
            <a:ext cx="51186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Algerian" panose="04020705040A02060702" pitchFamily="82" charset="0"/>
              </a:rPr>
              <a:t>NHÓM 9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A0A5F4-EE00-45CF-84FE-59FDB62C8D81}"/>
              </a:ext>
            </a:extLst>
          </p:cNvPr>
          <p:cNvSpPr txBox="1"/>
          <p:nvPr/>
        </p:nvSpPr>
        <p:spPr>
          <a:xfrm>
            <a:off x="3347830" y="2417707"/>
            <a:ext cx="574481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Trần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Đức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Long © - 20521574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Lê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Long – 20521563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Nguyễn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Long - 20521568</a:t>
            </a:r>
          </a:p>
        </p:txBody>
      </p:sp>
    </p:spTree>
    <p:extLst>
      <p:ext uri="{BB962C8B-B14F-4D97-AF65-F5344CB8AC3E}">
        <p14:creationId xmlns:p14="http://schemas.microsoft.com/office/powerpoint/2010/main" val="278970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1865E0B-AB0E-453E-BBBF-C14802ED5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412" y="564456"/>
            <a:ext cx="9749100" cy="76350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2.1 </a:t>
            </a:r>
            <a:r>
              <a:rPr lang="en-US" dirty="0" err="1">
                <a:highlight>
                  <a:srgbClr val="FFFF00"/>
                </a:highlight>
              </a:rPr>
              <a:t>Thuộc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Tính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của</a:t>
            </a:r>
            <a:r>
              <a:rPr lang="en-US" dirty="0">
                <a:highlight>
                  <a:srgbClr val="FFFF00"/>
                </a:highlight>
              </a:rPr>
              <a:t> B-TREE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65A93959-014A-429F-A8F1-D1FF8BAF7360}"/>
              </a:ext>
            </a:extLst>
          </p:cNvPr>
          <p:cNvGrpSpPr/>
          <p:nvPr/>
        </p:nvGrpSpPr>
        <p:grpSpPr>
          <a:xfrm>
            <a:off x="6096000" y="2181822"/>
            <a:ext cx="5514338" cy="2464738"/>
            <a:chOff x="6096000" y="2181822"/>
            <a:chExt cx="5514338" cy="246473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350D2D9-F168-4285-9B95-82EE22181E5A}"/>
                </a:ext>
              </a:extLst>
            </p:cNvPr>
            <p:cNvSpPr/>
            <p:nvPr/>
          </p:nvSpPr>
          <p:spPr>
            <a:xfrm>
              <a:off x="7905533" y="2181822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ECB79BF-18AD-4ABE-A639-362AEBA5B58B}"/>
                </a:ext>
              </a:extLst>
            </p:cNvPr>
            <p:cNvSpPr/>
            <p:nvPr/>
          </p:nvSpPr>
          <p:spPr>
            <a:xfrm>
              <a:off x="6876217" y="3027761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F55D65D-589E-4A4E-A598-95E1E10CFA23}"/>
                </a:ext>
              </a:extLst>
            </p:cNvPr>
            <p:cNvSpPr/>
            <p:nvPr/>
          </p:nvSpPr>
          <p:spPr>
            <a:xfrm>
              <a:off x="7427834" y="4181780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4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2EE63F05-6E66-4CA5-B503-94370EC02750}"/>
                </a:ext>
              </a:extLst>
            </p:cNvPr>
            <p:cNvSpPr/>
            <p:nvPr/>
          </p:nvSpPr>
          <p:spPr>
            <a:xfrm>
              <a:off x="6096000" y="4199816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B69E18B1-961C-4A9E-8934-80B8947D90E5}"/>
                </a:ext>
              </a:extLst>
            </p:cNvPr>
            <p:cNvSpPr/>
            <p:nvPr/>
          </p:nvSpPr>
          <p:spPr>
            <a:xfrm>
              <a:off x="8467090" y="4205284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5388E89-2717-48F7-ADB4-722C32C9B1D8}"/>
                </a:ext>
              </a:extLst>
            </p:cNvPr>
            <p:cNvGrpSpPr/>
            <p:nvPr/>
          </p:nvGrpSpPr>
          <p:grpSpPr>
            <a:xfrm>
              <a:off x="9193888" y="3066405"/>
              <a:ext cx="1689652" cy="427384"/>
              <a:chOff x="6415709" y="3428998"/>
              <a:chExt cx="1689652" cy="427384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0AB38174-14D5-4709-9185-26272B72318F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BB1C88B-5BA4-4F1D-A29E-7A7E0DAFD6E9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8</a:t>
                </a: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49AD91E-86B5-434B-87A2-ED91A55F4EF9}"/>
                </a:ext>
              </a:extLst>
            </p:cNvPr>
            <p:cNvCxnSpPr>
              <a:cxnSpLocks/>
              <a:endCxn id="8" idx="1"/>
            </p:cNvCxnSpPr>
            <p:nvPr/>
          </p:nvCxnSpPr>
          <p:spPr>
            <a:xfrm flipV="1">
              <a:off x="7353916" y="2395514"/>
              <a:ext cx="551617" cy="63224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485FECF-9A8B-4EB7-AEE2-CE68B8918D97}"/>
                </a:ext>
              </a:extLst>
            </p:cNvPr>
            <p:cNvCxnSpPr>
              <a:cxnSpLocks/>
              <a:stCxn id="11" idx="0"/>
              <a:endCxn id="9" idx="2"/>
            </p:cNvCxnSpPr>
            <p:nvPr/>
          </p:nvCxnSpPr>
          <p:spPr>
            <a:xfrm flipV="1">
              <a:off x="6518413" y="3455144"/>
              <a:ext cx="780217" cy="74467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5B6DBA2C-C552-462C-8111-80F8598150F6}"/>
                </a:ext>
              </a:extLst>
            </p:cNvPr>
            <p:cNvCxnSpPr>
              <a:cxnSpLocks/>
              <a:stCxn id="8" idx="3"/>
            </p:cNvCxnSpPr>
            <p:nvPr/>
          </p:nvCxnSpPr>
          <p:spPr>
            <a:xfrm>
              <a:off x="8750359" y="2395514"/>
              <a:ext cx="1288355" cy="642071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8426C52-8426-4773-B627-E2A2E75032B4}"/>
                </a:ext>
              </a:extLst>
            </p:cNvPr>
            <p:cNvCxnSpPr>
              <a:cxnSpLocks/>
              <a:stCxn id="10" idx="0"/>
              <a:endCxn id="9" idx="2"/>
            </p:cNvCxnSpPr>
            <p:nvPr/>
          </p:nvCxnSpPr>
          <p:spPr>
            <a:xfrm flipH="1" flipV="1">
              <a:off x="7298630" y="3455144"/>
              <a:ext cx="551617" cy="7266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51532CC0-E801-4404-9E39-595956B2C453}"/>
                </a:ext>
              </a:extLst>
            </p:cNvPr>
            <p:cNvCxnSpPr>
              <a:cxnSpLocks/>
              <a:endCxn id="15" idx="1"/>
            </p:cNvCxnSpPr>
            <p:nvPr/>
          </p:nvCxnSpPr>
          <p:spPr>
            <a:xfrm flipV="1">
              <a:off x="8813716" y="3280097"/>
              <a:ext cx="380172" cy="93908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6301A9BA-515F-41A1-8BCE-7CA9DAC58F17}"/>
                </a:ext>
              </a:extLst>
            </p:cNvPr>
            <p:cNvSpPr/>
            <p:nvPr/>
          </p:nvSpPr>
          <p:spPr>
            <a:xfrm>
              <a:off x="9616301" y="4219177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9EBC411-7788-4705-9E10-FE7D33741C6A}"/>
                </a:ext>
              </a:extLst>
            </p:cNvPr>
            <p:cNvCxnSpPr>
              <a:cxnSpLocks/>
              <a:stCxn id="21" idx="0"/>
            </p:cNvCxnSpPr>
            <p:nvPr/>
          </p:nvCxnSpPr>
          <p:spPr>
            <a:xfrm flipV="1">
              <a:off x="10038714" y="3476731"/>
              <a:ext cx="0" cy="74244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7395058F-46E0-4B78-AF6F-1930F5C52019}"/>
                </a:ext>
              </a:extLst>
            </p:cNvPr>
            <p:cNvSpPr/>
            <p:nvPr/>
          </p:nvSpPr>
          <p:spPr>
            <a:xfrm>
              <a:off x="10765512" y="4212407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B45C692-A96A-4EE7-A651-8A78ABBA6C38}"/>
                </a:ext>
              </a:extLst>
            </p:cNvPr>
            <p:cNvCxnSpPr>
              <a:cxnSpLocks/>
              <a:stCxn id="23" idx="0"/>
              <a:endCxn id="14" idx="3"/>
            </p:cNvCxnSpPr>
            <p:nvPr/>
          </p:nvCxnSpPr>
          <p:spPr>
            <a:xfrm flipH="1" flipV="1">
              <a:off x="10883540" y="3280098"/>
              <a:ext cx="304385" cy="93230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51EF1F68-B743-46A2-8EEA-CA4C25B0E931}"/>
              </a:ext>
            </a:extLst>
          </p:cNvPr>
          <p:cNvSpPr txBox="1"/>
          <p:nvPr/>
        </p:nvSpPr>
        <p:spPr>
          <a:xfrm>
            <a:off x="7602081" y="5309585"/>
            <a:ext cx="1989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B-TREE </a:t>
            </a:r>
            <a:r>
              <a:rPr lang="en-US" sz="2000" b="1" dirty="0" err="1">
                <a:highlight>
                  <a:srgbClr val="FFFF00"/>
                </a:highlight>
              </a:rPr>
              <a:t>bậc</a:t>
            </a:r>
            <a:r>
              <a:rPr lang="en-US" sz="2000" b="1" dirty="0">
                <a:highlight>
                  <a:srgbClr val="FFFF00"/>
                </a:highlight>
              </a:rPr>
              <a:t> 3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773033D-484A-40DF-A5E6-DE285AC7DCD2}"/>
              </a:ext>
            </a:extLst>
          </p:cNvPr>
          <p:cNvGrpSpPr/>
          <p:nvPr/>
        </p:nvGrpSpPr>
        <p:grpSpPr>
          <a:xfrm>
            <a:off x="665922" y="1530055"/>
            <a:ext cx="5306155" cy="4971941"/>
            <a:chOff x="1114228" y="2486497"/>
            <a:chExt cx="4224129" cy="1908206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93974191-9EED-423F-814C-8FB777AC7A05}"/>
                </a:ext>
              </a:extLst>
            </p:cNvPr>
            <p:cNvSpPr/>
            <p:nvPr/>
          </p:nvSpPr>
          <p:spPr>
            <a:xfrm>
              <a:off x="1114228" y="2486497"/>
              <a:ext cx="4224129" cy="1832834"/>
            </a:xfrm>
            <a:prstGeom prst="roundRect">
              <a:avLst>
                <a:gd name="adj" fmla="val 5996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3AE1F5CF-A6F7-45EA-992F-534193E1F4C7}"/>
                </a:ext>
              </a:extLst>
            </p:cNvPr>
            <p:cNvSpPr txBox="1"/>
            <p:nvPr/>
          </p:nvSpPr>
          <p:spPr>
            <a:xfrm>
              <a:off x="1244897" y="2551983"/>
              <a:ext cx="4001160" cy="18427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1,Ta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gọi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bậc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của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B-TREE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là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n</a:t>
              </a:r>
            </a:p>
            <a:p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2, Node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gốc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có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ít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nhất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 keys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và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2 node con</a:t>
              </a:r>
            </a:p>
            <a:p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3,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Mỗi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node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phải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chứa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nhiều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nhất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nhất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t-1 keys.</a:t>
              </a:r>
            </a:p>
            <a:p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4,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Gốc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có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thể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chứa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tối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thiểu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 node.</a:t>
              </a:r>
            </a:p>
            <a:p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5,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Tất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cả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các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node (bao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gồm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cả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gốc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)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có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thể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chứa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nhiều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nhất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2t - 1 keys.</a:t>
              </a:r>
            </a:p>
            <a:p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6, </a:t>
              </a:r>
              <a:r>
                <a:rPr lang="vi-VN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Tất cả các keys của một node được sắp xếp theo thứ tự ngày càng tăng.</a:t>
              </a:r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7,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Mỗi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node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trừ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root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có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thể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có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nhiều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nhất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n node con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và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tối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thiểu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n/2 node con</a:t>
              </a:r>
            </a:p>
            <a:p>
              <a:endParaRPr lang="en-US" sz="18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0430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3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27"/>
          <p:cNvSpPr txBox="1">
            <a:spLocks noGrp="1"/>
          </p:cNvSpPr>
          <p:nvPr>
            <p:ph type="title"/>
          </p:nvPr>
        </p:nvSpPr>
        <p:spPr>
          <a:xfrm>
            <a:off x="820050" y="548216"/>
            <a:ext cx="10551900" cy="7635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rgbClr val="FFFF00"/>
                </a:highlight>
              </a:rPr>
              <a:t>2.2 Thao </a:t>
            </a:r>
            <a:r>
              <a:rPr lang="en-US" dirty="0" err="1">
                <a:highlight>
                  <a:srgbClr val="FFFF00"/>
                </a:highlight>
              </a:rPr>
              <a:t>Tác</a:t>
            </a:r>
            <a:r>
              <a:rPr lang="en-US" dirty="0">
                <a:highlight>
                  <a:srgbClr val="FFFF00"/>
                </a:highlight>
              </a:rPr>
              <a:t> THÊM</a:t>
            </a:r>
            <a:endParaRPr dirty="0">
              <a:highlight>
                <a:srgbClr val="FFFF00"/>
              </a:highlight>
            </a:endParaRPr>
          </a:p>
        </p:txBody>
      </p:sp>
      <p:sp>
        <p:nvSpPr>
          <p:cNvPr id="697" name="Google Shape;697;p27"/>
          <p:cNvSpPr/>
          <p:nvPr/>
        </p:nvSpPr>
        <p:spPr>
          <a:xfrm>
            <a:off x="2310415" y="627062"/>
            <a:ext cx="824947" cy="763500"/>
          </a:xfrm>
          <a:custGeom>
            <a:avLst/>
            <a:gdLst/>
            <a:ahLst/>
            <a:cxnLst/>
            <a:rect l="l" t="t" r="r" b="b"/>
            <a:pathLst>
              <a:path w="767416" h="1110134" extrusionOk="0">
                <a:moveTo>
                  <a:pt x="9081" y="8758"/>
                </a:moveTo>
                <a:cubicBezTo>
                  <a:pt x="-6386" y="322206"/>
                  <a:pt x="2372" y="709461"/>
                  <a:pt x="3361" y="735593"/>
                </a:cubicBezTo>
                <a:cubicBezTo>
                  <a:pt x="6892" y="832566"/>
                  <a:pt x="-7304" y="920921"/>
                  <a:pt x="154222" y="910327"/>
                </a:cubicBezTo>
                <a:cubicBezTo>
                  <a:pt x="154222" y="910327"/>
                  <a:pt x="357773" y="912164"/>
                  <a:pt x="430308" y="907432"/>
                </a:cubicBezTo>
                <a:cubicBezTo>
                  <a:pt x="436947" y="991691"/>
                  <a:pt x="438925" y="1110135"/>
                  <a:pt x="438925" y="1110135"/>
                </a:cubicBezTo>
                <a:cubicBezTo>
                  <a:pt x="529187" y="998330"/>
                  <a:pt x="653493" y="906654"/>
                  <a:pt x="767416" y="817169"/>
                </a:cubicBezTo>
                <a:cubicBezTo>
                  <a:pt x="644170" y="734251"/>
                  <a:pt x="535332" y="665247"/>
                  <a:pt x="447259" y="545674"/>
                </a:cubicBezTo>
                <a:cubicBezTo>
                  <a:pt x="443586" y="624495"/>
                  <a:pt x="436170" y="725635"/>
                  <a:pt x="436170" y="725635"/>
                </a:cubicBezTo>
                <a:cubicBezTo>
                  <a:pt x="370698" y="728318"/>
                  <a:pt x="274502" y="725070"/>
                  <a:pt x="274502" y="725070"/>
                </a:cubicBezTo>
                <a:lnTo>
                  <a:pt x="270406" y="0"/>
                </a:lnTo>
                <a:cubicBezTo>
                  <a:pt x="174210" y="15538"/>
                  <a:pt x="107466" y="8758"/>
                  <a:pt x="9152" y="8758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B09F9D2-C099-41E1-9AE5-BF932B9AA0E9}"/>
              </a:ext>
            </a:extLst>
          </p:cNvPr>
          <p:cNvGrpSpPr/>
          <p:nvPr/>
        </p:nvGrpSpPr>
        <p:grpSpPr>
          <a:xfrm>
            <a:off x="887103" y="3799903"/>
            <a:ext cx="5073854" cy="2370483"/>
            <a:chOff x="820050" y="2022613"/>
            <a:chExt cx="5073854" cy="2370483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23689D4A-773C-42AF-87AF-9C2D7E8C8E2D}"/>
                </a:ext>
              </a:extLst>
            </p:cNvPr>
            <p:cNvSpPr/>
            <p:nvPr/>
          </p:nvSpPr>
          <p:spPr>
            <a:xfrm>
              <a:off x="820050" y="2022613"/>
              <a:ext cx="5073854" cy="2370483"/>
            </a:xfrm>
            <a:prstGeom prst="roundRect">
              <a:avLst>
                <a:gd name="adj" fmla="val 3593"/>
              </a:avLst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E04A233C-FC94-4AE0-B008-9F036ACB6E25}"/>
                </a:ext>
              </a:extLst>
            </p:cNvPr>
            <p:cNvSpPr txBox="1"/>
            <p:nvPr/>
          </p:nvSpPr>
          <p:spPr>
            <a:xfrm>
              <a:off x="936798" y="2182361"/>
              <a:ext cx="4798080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Khi </a:t>
              </a:r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thực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hiện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thao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tác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Thêm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ta </a:t>
              </a:r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cần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chú</a:t>
              </a:r>
              <a:r>
                <a:rPr lang="en-US" sz="20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ý</a:t>
              </a:r>
            </a:p>
            <a:p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1,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Bậc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của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B-TREE</a:t>
              </a:r>
            </a:p>
            <a:p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2,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Các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khóa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trong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node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được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xếp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theo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thứ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tự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tăng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dần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3,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Thêm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như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cây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nhị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phân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A4BE311E-DE91-4EEE-9F52-0C22D02217FF}"/>
              </a:ext>
            </a:extLst>
          </p:cNvPr>
          <p:cNvSpPr/>
          <p:nvPr/>
        </p:nvSpPr>
        <p:spPr>
          <a:xfrm>
            <a:off x="1205948" y="2569454"/>
            <a:ext cx="964096" cy="47707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BB1D4C0-AC72-48CB-9442-A1BE91BDBCDD}"/>
              </a:ext>
            </a:extLst>
          </p:cNvPr>
          <p:cNvGrpSpPr/>
          <p:nvPr/>
        </p:nvGrpSpPr>
        <p:grpSpPr>
          <a:xfrm>
            <a:off x="4146903" y="2570398"/>
            <a:ext cx="1928192" cy="477078"/>
            <a:chOff x="3498574" y="2376123"/>
            <a:chExt cx="1928192" cy="477078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F0F9624-169C-4FEF-B0AD-9FE1A1F87429}"/>
                </a:ext>
              </a:extLst>
            </p:cNvPr>
            <p:cNvSpPr/>
            <p:nvPr/>
          </p:nvSpPr>
          <p:spPr>
            <a:xfrm>
              <a:off x="3498574" y="2376123"/>
              <a:ext cx="964096" cy="47707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AE46DAB-17B0-46F1-A0FC-78B8EBCACACC}"/>
                </a:ext>
              </a:extLst>
            </p:cNvPr>
            <p:cNvSpPr/>
            <p:nvPr/>
          </p:nvSpPr>
          <p:spPr>
            <a:xfrm>
              <a:off x="4462670" y="2376123"/>
              <a:ext cx="964096" cy="47707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AD42D35-BCCF-4F3A-80F0-147B8EB1AF63}"/>
              </a:ext>
            </a:extLst>
          </p:cNvPr>
          <p:cNvGrpSpPr/>
          <p:nvPr/>
        </p:nvGrpSpPr>
        <p:grpSpPr>
          <a:xfrm>
            <a:off x="887103" y="1419293"/>
            <a:ext cx="5073854" cy="636273"/>
            <a:chOff x="887103" y="1419293"/>
            <a:chExt cx="5073854" cy="636273"/>
          </a:xfrm>
        </p:grpSpPr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F838A92D-627E-4E17-BC5D-8625C3A4C63C}"/>
                </a:ext>
              </a:extLst>
            </p:cNvPr>
            <p:cNvSpPr/>
            <p:nvPr/>
          </p:nvSpPr>
          <p:spPr>
            <a:xfrm>
              <a:off x="887103" y="1419293"/>
              <a:ext cx="5073854" cy="636273"/>
            </a:xfrm>
            <a:prstGeom prst="roundRect">
              <a:avLst>
                <a:gd name="adj" fmla="val 13158"/>
              </a:avLst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8B3A8A0-BDFD-452C-BABB-9BC1814CD839}"/>
                </a:ext>
              </a:extLst>
            </p:cNvPr>
            <p:cNvSpPr txBox="1"/>
            <p:nvPr/>
          </p:nvSpPr>
          <p:spPr>
            <a:xfrm>
              <a:off x="1024990" y="1537374"/>
              <a:ext cx="479808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Thực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hiện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thêm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5,7,4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vào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B-Tree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bậc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3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2D93DC1-1F81-4B25-8D00-4AE07135B2AC}"/>
              </a:ext>
            </a:extLst>
          </p:cNvPr>
          <p:cNvGrpSpPr/>
          <p:nvPr/>
        </p:nvGrpSpPr>
        <p:grpSpPr>
          <a:xfrm>
            <a:off x="7970318" y="2546313"/>
            <a:ext cx="2892288" cy="477078"/>
            <a:chOff x="6096000" y="2396651"/>
            <a:chExt cx="2892288" cy="477078"/>
          </a:xfrm>
          <a:solidFill>
            <a:schemeClr val="accent5">
              <a:lumMod val="60000"/>
              <a:lumOff val="40000"/>
            </a:schemeClr>
          </a:solidFill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96EBEF3D-A266-4856-8E21-7CAFDE0FFB93}"/>
                </a:ext>
              </a:extLst>
            </p:cNvPr>
            <p:cNvSpPr/>
            <p:nvPr/>
          </p:nvSpPr>
          <p:spPr>
            <a:xfrm>
              <a:off x="8024192" y="2396651"/>
              <a:ext cx="964096" cy="47707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37249852-2B86-414F-99BD-76B8052270FB}"/>
                </a:ext>
              </a:extLst>
            </p:cNvPr>
            <p:cNvSpPr/>
            <p:nvPr/>
          </p:nvSpPr>
          <p:spPr>
            <a:xfrm>
              <a:off x="6096000" y="2396651"/>
              <a:ext cx="964096" cy="47707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990A850B-96C3-4D95-A300-A854FD891F7A}"/>
                </a:ext>
              </a:extLst>
            </p:cNvPr>
            <p:cNvSpPr/>
            <p:nvPr/>
          </p:nvSpPr>
          <p:spPr>
            <a:xfrm>
              <a:off x="7060096" y="2396651"/>
              <a:ext cx="964096" cy="477078"/>
            </a:xfrm>
            <a:prstGeom prst="rect">
              <a:avLst/>
            </a:prstGeom>
            <a:grp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A3563FD0-0D22-41FE-B8CB-018A383E4829}"/>
              </a:ext>
            </a:extLst>
          </p:cNvPr>
          <p:cNvSpPr/>
          <p:nvPr/>
        </p:nvSpPr>
        <p:spPr>
          <a:xfrm>
            <a:off x="7971975" y="5116847"/>
            <a:ext cx="964096" cy="47707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BF74CBF-E0E2-413F-9197-CE73A27C616F}"/>
              </a:ext>
            </a:extLst>
          </p:cNvPr>
          <p:cNvSpPr/>
          <p:nvPr/>
        </p:nvSpPr>
        <p:spPr>
          <a:xfrm>
            <a:off x="8934414" y="4188452"/>
            <a:ext cx="964096" cy="47707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FF33545-506A-452D-A7F3-F09B2F36764B}"/>
              </a:ext>
            </a:extLst>
          </p:cNvPr>
          <p:cNvSpPr/>
          <p:nvPr/>
        </p:nvSpPr>
        <p:spPr>
          <a:xfrm>
            <a:off x="9900167" y="5116847"/>
            <a:ext cx="964096" cy="47707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3B3E6361-3CE7-4A6D-BC55-DBD97ECA1F68}"/>
              </a:ext>
            </a:extLst>
          </p:cNvPr>
          <p:cNvCxnSpPr>
            <a:stCxn id="7" idx="3"/>
            <a:endCxn id="14" idx="1"/>
          </p:cNvCxnSpPr>
          <p:nvPr/>
        </p:nvCxnSpPr>
        <p:spPr>
          <a:xfrm>
            <a:off x="2170044" y="2807993"/>
            <a:ext cx="1976859" cy="94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F1699E36-85AD-4B08-B886-BC77C1333832}"/>
              </a:ext>
            </a:extLst>
          </p:cNvPr>
          <p:cNvCxnSpPr>
            <a:cxnSpLocks/>
            <a:stCxn id="15" idx="3"/>
            <a:endCxn id="22" idx="1"/>
          </p:cNvCxnSpPr>
          <p:nvPr/>
        </p:nvCxnSpPr>
        <p:spPr>
          <a:xfrm flipV="1">
            <a:off x="6075095" y="2784852"/>
            <a:ext cx="1895223" cy="2408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797457A5-B36C-4295-8407-B883CDFA7834}"/>
              </a:ext>
            </a:extLst>
          </p:cNvPr>
          <p:cNvCxnSpPr>
            <a:cxnSpLocks/>
            <a:stCxn id="23" idx="2"/>
            <a:endCxn id="26" idx="0"/>
          </p:cNvCxnSpPr>
          <p:nvPr/>
        </p:nvCxnSpPr>
        <p:spPr>
          <a:xfrm>
            <a:off x="9416462" y="3023391"/>
            <a:ext cx="0" cy="1165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6" name="Straight Connector 675">
            <a:extLst>
              <a:ext uri="{FF2B5EF4-FFF2-40B4-BE49-F238E27FC236}">
                <a16:creationId xmlns:a16="http://schemas.microsoft.com/office/drawing/2014/main" id="{D1556B8C-464C-468A-8D43-632FEF7CA93B}"/>
              </a:ext>
            </a:extLst>
          </p:cNvPr>
          <p:cNvCxnSpPr>
            <a:cxnSpLocks/>
            <a:stCxn id="25" idx="0"/>
            <a:endCxn id="26" idx="1"/>
          </p:cNvCxnSpPr>
          <p:nvPr/>
        </p:nvCxnSpPr>
        <p:spPr>
          <a:xfrm flipV="1">
            <a:off x="8454023" y="4426991"/>
            <a:ext cx="480391" cy="6898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F3CAB91-C65B-480C-BBBD-0642A5F87FA6}"/>
              </a:ext>
            </a:extLst>
          </p:cNvPr>
          <p:cNvCxnSpPr>
            <a:cxnSpLocks/>
            <a:stCxn id="27" idx="0"/>
            <a:endCxn id="26" idx="3"/>
          </p:cNvCxnSpPr>
          <p:nvPr/>
        </p:nvCxnSpPr>
        <p:spPr>
          <a:xfrm flipH="1" flipV="1">
            <a:off x="9898510" y="4426991"/>
            <a:ext cx="483705" cy="68985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1" name="TextBox 680">
            <a:extLst>
              <a:ext uri="{FF2B5EF4-FFF2-40B4-BE49-F238E27FC236}">
                <a16:creationId xmlns:a16="http://schemas.microsoft.com/office/drawing/2014/main" id="{3EB08ABF-81B5-4F82-92FE-EDD8AE427421}"/>
              </a:ext>
            </a:extLst>
          </p:cNvPr>
          <p:cNvSpPr txBox="1"/>
          <p:nvPr/>
        </p:nvSpPr>
        <p:spPr>
          <a:xfrm>
            <a:off x="2722889" y="3121223"/>
            <a:ext cx="1637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7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BAC28E-85C1-4B04-AA4D-418F82108B6E}"/>
              </a:ext>
            </a:extLst>
          </p:cNvPr>
          <p:cNvSpPr txBox="1"/>
          <p:nvPr/>
        </p:nvSpPr>
        <p:spPr>
          <a:xfrm>
            <a:off x="6669701" y="2976912"/>
            <a:ext cx="16371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Thêm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4</a:t>
            </a:r>
          </a:p>
        </p:txBody>
      </p:sp>
      <p:grpSp>
        <p:nvGrpSpPr>
          <p:cNvPr id="684" name="Group 683">
            <a:extLst>
              <a:ext uri="{FF2B5EF4-FFF2-40B4-BE49-F238E27FC236}">
                <a16:creationId xmlns:a16="http://schemas.microsoft.com/office/drawing/2014/main" id="{EB8EBB76-3561-431A-B63A-3863FF57B034}"/>
              </a:ext>
            </a:extLst>
          </p:cNvPr>
          <p:cNvGrpSpPr/>
          <p:nvPr/>
        </p:nvGrpSpPr>
        <p:grpSpPr>
          <a:xfrm>
            <a:off x="8152464" y="785021"/>
            <a:ext cx="3639074" cy="1743749"/>
            <a:chOff x="7813974" y="1003137"/>
            <a:chExt cx="3639074" cy="1743749"/>
          </a:xfrm>
        </p:grpSpPr>
        <p:sp>
          <p:nvSpPr>
            <p:cNvPr id="683" name="Explosion: 8 Points 682">
              <a:extLst>
                <a:ext uri="{FF2B5EF4-FFF2-40B4-BE49-F238E27FC236}">
                  <a16:creationId xmlns:a16="http://schemas.microsoft.com/office/drawing/2014/main" id="{E1B9C390-91C7-46D6-987B-7022E3ABA9E6}"/>
                </a:ext>
              </a:extLst>
            </p:cNvPr>
            <p:cNvSpPr/>
            <p:nvPr/>
          </p:nvSpPr>
          <p:spPr>
            <a:xfrm>
              <a:off x="7813974" y="1003137"/>
              <a:ext cx="3639074" cy="1743749"/>
            </a:xfrm>
            <a:prstGeom prst="irregularSeal1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DD61033-A48E-4FE4-8B50-AD80D0E771E5}"/>
                </a:ext>
              </a:extLst>
            </p:cNvPr>
            <p:cNvSpPr txBox="1"/>
            <p:nvPr/>
          </p:nvSpPr>
          <p:spPr>
            <a:xfrm>
              <a:off x="8430876" y="1555054"/>
              <a:ext cx="253447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Vi </a:t>
              </a:r>
              <a:r>
                <a:rPr 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phạm</a:t>
              </a:r>
              <a:r>
                <a:rPr 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ràng</a:t>
              </a:r>
              <a:r>
                <a:rPr 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buộc</a:t>
              </a:r>
              <a:r>
                <a:rPr 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về</a:t>
              </a:r>
              <a:r>
                <a:rPr 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số</a:t>
              </a:r>
              <a:r>
                <a:rPr 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key </a:t>
              </a:r>
              <a:r>
                <a:rPr lang="en-US" sz="1800" dirty="0" err="1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trong</a:t>
              </a:r>
              <a:r>
                <a:rPr lang="en-US" sz="180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1 node</a:t>
              </a:r>
            </a:p>
          </p:txBody>
        </p:sp>
      </p:grpSp>
      <p:sp>
        <p:nvSpPr>
          <p:cNvPr id="51" name="TextBox 50">
            <a:extLst>
              <a:ext uri="{FF2B5EF4-FFF2-40B4-BE49-F238E27FC236}">
                <a16:creationId xmlns:a16="http://schemas.microsoft.com/office/drawing/2014/main" id="{8DF92B0A-DEE0-40B6-A68E-753382B7854A}"/>
              </a:ext>
            </a:extLst>
          </p:cNvPr>
          <p:cNvSpPr txBox="1"/>
          <p:nvPr/>
        </p:nvSpPr>
        <p:spPr>
          <a:xfrm>
            <a:off x="9862859" y="3557485"/>
            <a:ext cx="18286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18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tách</a:t>
            </a:r>
            <a:endParaRPr lang="en-US" sz="18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6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6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0" dur="500"/>
                                        <p:tgtEl>
                                          <p:spTgt spid="6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4" grpId="0"/>
      <p:bldP spid="7" grpId="0" animBg="1"/>
      <p:bldP spid="25" grpId="0" animBg="1"/>
      <p:bldP spid="26" grpId="0" animBg="1"/>
      <p:bldP spid="27" grpId="0" animBg="1"/>
      <p:bldP spid="681" grpId="0"/>
      <p:bldP spid="49" grpId="0"/>
      <p:bldP spid="5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4F52210-3AF7-4BD0-8670-304228699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450" y="536713"/>
            <a:ext cx="9749100" cy="76350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Video Demo </a:t>
            </a:r>
            <a:r>
              <a:rPr lang="en-US" dirty="0" err="1">
                <a:highlight>
                  <a:srgbClr val="FFFF00"/>
                </a:highlight>
              </a:rPr>
              <a:t>thao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tác</a:t>
            </a:r>
            <a:r>
              <a:rPr lang="en-US" dirty="0">
                <a:highlight>
                  <a:srgbClr val="FFFF00"/>
                </a:highlight>
              </a:rPr>
              <a:t> THÊM</a:t>
            </a:r>
          </a:p>
        </p:txBody>
      </p:sp>
      <p:pic>
        <p:nvPicPr>
          <p:cNvPr id="7" name="bandicam 2022-04-14 13-53-29-016">
            <a:hlinkClick r:id="" action="ppaction://media"/>
            <a:extLst>
              <a:ext uri="{FF2B5EF4-FFF2-40B4-BE49-F238E27FC236}">
                <a16:creationId xmlns:a16="http://schemas.microsoft.com/office/drawing/2014/main" id="{D11089E4-02BE-4027-8EFD-E4A1EBC424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31362" y="1412111"/>
            <a:ext cx="6731861" cy="485947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14AF03F-2A95-4AE6-89F6-FEE6B63CB3F1}"/>
              </a:ext>
            </a:extLst>
          </p:cNvPr>
          <p:cNvGrpSpPr/>
          <p:nvPr/>
        </p:nvGrpSpPr>
        <p:grpSpPr>
          <a:xfrm>
            <a:off x="1221450" y="2358887"/>
            <a:ext cx="2743200" cy="993913"/>
            <a:chOff x="675861" y="1113183"/>
            <a:chExt cx="2743200" cy="993913"/>
          </a:xfrm>
        </p:grpSpPr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2D578A64-6657-496C-9F63-B7D9B8241DAC}"/>
                </a:ext>
              </a:extLst>
            </p:cNvPr>
            <p:cNvSpPr/>
            <p:nvPr/>
          </p:nvSpPr>
          <p:spPr>
            <a:xfrm>
              <a:off x="675861" y="1113183"/>
              <a:ext cx="2743200" cy="993913"/>
            </a:xfrm>
            <a:prstGeom prst="roundRect">
              <a:avLst>
                <a:gd name="adj" fmla="val 8667"/>
              </a:avLst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4C7EF91C-89C3-4825-A4F0-542C25F93241}"/>
                </a:ext>
              </a:extLst>
            </p:cNvPr>
            <p:cNvSpPr txBox="1"/>
            <p:nvPr/>
          </p:nvSpPr>
          <p:spPr>
            <a:xfrm>
              <a:off x="923277" y="1286973"/>
              <a:ext cx="23566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Thực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hiện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thao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tác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</a:t>
              </a:r>
            </a:p>
            <a:p>
              <a:r>
                <a:rPr lang="en-US" sz="18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Thêm</a:t>
              </a:r>
              <a:r>
                <a:rPr lang="en-US" sz="1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5, 4, 6, 7, 8, 2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23627901-CF79-4BB3-BC6B-E80098D87D43}"/>
              </a:ext>
            </a:extLst>
          </p:cNvPr>
          <p:cNvSpPr/>
          <p:nvPr/>
        </p:nvSpPr>
        <p:spPr>
          <a:xfrm>
            <a:off x="1738284" y="3850668"/>
            <a:ext cx="755374" cy="41744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001FEC3-5459-428A-B686-AA3681F8D133}"/>
              </a:ext>
            </a:extLst>
          </p:cNvPr>
          <p:cNvSpPr/>
          <p:nvPr/>
        </p:nvSpPr>
        <p:spPr>
          <a:xfrm>
            <a:off x="2719640" y="5194261"/>
            <a:ext cx="755374" cy="41744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B4FA0CC-0416-4814-A374-8FB0787FED64}"/>
              </a:ext>
            </a:extLst>
          </p:cNvPr>
          <p:cNvSpPr/>
          <p:nvPr/>
        </p:nvSpPr>
        <p:spPr>
          <a:xfrm>
            <a:off x="3825501" y="5184315"/>
            <a:ext cx="755374" cy="41744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D11A77-89AB-4E1B-8567-DEB246E4EEF6}"/>
              </a:ext>
            </a:extLst>
          </p:cNvPr>
          <p:cNvSpPr/>
          <p:nvPr/>
        </p:nvSpPr>
        <p:spPr>
          <a:xfrm>
            <a:off x="2503597" y="3850667"/>
            <a:ext cx="755374" cy="41744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D86260CC-42F0-4656-A12F-01E0697A9FBD}"/>
              </a:ext>
            </a:extLst>
          </p:cNvPr>
          <p:cNvGrpSpPr/>
          <p:nvPr/>
        </p:nvGrpSpPr>
        <p:grpSpPr>
          <a:xfrm>
            <a:off x="703552" y="5172567"/>
            <a:ext cx="1531689" cy="417444"/>
            <a:chOff x="784128" y="4542177"/>
            <a:chExt cx="1531689" cy="417444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6570A9E-59CA-490A-8036-5922AAE07A3B}"/>
                </a:ext>
              </a:extLst>
            </p:cNvPr>
            <p:cNvSpPr/>
            <p:nvPr/>
          </p:nvSpPr>
          <p:spPr>
            <a:xfrm>
              <a:off x="1560443" y="4542178"/>
              <a:ext cx="755374" cy="417443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4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CD906AB-2092-4C38-9C81-C111994E243E}"/>
                </a:ext>
              </a:extLst>
            </p:cNvPr>
            <p:cNvSpPr/>
            <p:nvPr/>
          </p:nvSpPr>
          <p:spPr>
            <a:xfrm>
              <a:off x="784128" y="4542177"/>
              <a:ext cx="755374" cy="417443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52050276-4C9A-40A5-B75F-0596AF9BE9CC}"/>
              </a:ext>
            </a:extLst>
          </p:cNvPr>
          <p:cNvCxnSpPr>
            <a:cxnSpLocks/>
            <a:stCxn id="13" idx="0"/>
          </p:cNvCxnSpPr>
          <p:nvPr/>
        </p:nvCxnSpPr>
        <p:spPr>
          <a:xfrm flipH="1" flipV="1">
            <a:off x="2493545" y="4268110"/>
            <a:ext cx="603782" cy="92615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F14382F-F284-4328-A6A2-F3AD41D5486E}"/>
              </a:ext>
            </a:extLst>
          </p:cNvPr>
          <p:cNvCxnSpPr>
            <a:cxnSpLocks/>
            <a:endCxn id="12" idx="1"/>
          </p:cNvCxnSpPr>
          <p:nvPr/>
        </p:nvCxnSpPr>
        <p:spPr>
          <a:xfrm flipV="1">
            <a:off x="1458813" y="4059390"/>
            <a:ext cx="279471" cy="111317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7CB43E2-61E7-4B8F-A7FB-A67AA15DAA41}"/>
              </a:ext>
            </a:extLst>
          </p:cNvPr>
          <p:cNvCxnSpPr>
            <a:cxnSpLocks/>
            <a:stCxn id="14" idx="0"/>
            <a:endCxn id="15" idx="3"/>
          </p:cNvCxnSpPr>
          <p:nvPr/>
        </p:nvCxnSpPr>
        <p:spPr>
          <a:xfrm flipH="1" flipV="1">
            <a:off x="3258971" y="4059389"/>
            <a:ext cx="944217" cy="112492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864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  <p:bldLst>
      <p:bldP spid="4" grpId="0"/>
      <p:bldP spid="12" grpId="0" animBg="1"/>
      <p:bldP spid="13" grpId="0" animBg="1"/>
      <p:bldP spid="14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26EB86F4-F327-472F-83FE-786711A58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400" y="898175"/>
            <a:ext cx="5243412" cy="76350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2.3 Thao </a:t>
            </a:r>
            <a:r>
              <a:rPr lang="en-US" dirty="0" err="1">
                <a:highlight>
                  <a:srgbClr val="FFFF00"/>
                </a:highlight>
              </a:rPr>
              <a:t>Tác</a:t>
            </a:r>
            <a:r>
              <a:rPr lang="en-US" dirty="0">
                <a:highlight>
                  <a:srgbClr val="FFFF00"/>
                </a:highlight>
              </a:rPr>
              <a:t> XÓA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3A25D4AB-8C18-4607-946A-DE9A789FD19F}"/>
              </a:ext>
            </a:extLst>
          </p:cNvPr>
          <p:cNvGrpSpPr/>
          <p:nvPr/>
        </p:nvGrpSpPr>
        <p:grpSpPr>
          <a:xfrm>
            <a:off x="736255" y="2105439"/>
            <a:ext cx="4165478" cy="2494721"/>
            <a:chOff x="843692" y="2365421"/>
            <a:chExt cx="5123622" cy="2494721"/>
          </a:xfrm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DC9EC00B-CA9E-42C8-8D94-F9FCC5DA446B}"/>
                </a:ext>
              </a:extLst>
            </p:cNvPr>
            <p:cNvSpPr/>
            <p:nvPr/>
          </p:nvSpPr>
          <p:spPr>
            <a:xfrm>
              <a:off x="843692" y="2365421"/>
              <a:ext cx="5123622" cy="2494721"/>
            </a:xfrm>
            <a:prstGeom prst="roundRect">
              <a:avLst>
                <a:gd name="adj" fmla="val 4645"/>
              </a:avLst>
            </a:prstGeom>
            <a:solidFill>
              <a:schemeClr val="tx2">
                <a:lumMod val="20000"/>
                <a:lumOff val="80000"/>
              </a:schemeClr>
            </a:solidFill>
            <a:ln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D0F624A-7F35-4AAD-855C-F1B5449829F0}"/>
                </a:ext>
              </a:extLst>
            </p:cNvPr>
            <p:cNvSpPr txBox="1"/>
            <p:nvPr/>
          </p:nvSpPr>
          <p:spPr>
            <a:xfrm>
              <a:off x="1052105" y="2716850"/>
              <a:ext cx="3950153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1,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Xóa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Key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khỏi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lá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</a:t>
              </a:r>
            </a:p>
            <a:p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1.1,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không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vi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phạm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ràng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buộc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về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số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key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trong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1 node</a:t>
              </a:r>
            </a:p>
            <a:p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 1.2,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Có</a:t>
              </a:r>
              <a:r>
                <a:rPr 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vi </a:t>
              </a:r>
              <a:r>
                <a:rPr lang="en-US" sz="20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phạm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C295AC86-0726-469E-ADC6-52221D636C32}"/>
              </a:ext>
            </a:extLst>
          </p:cNvPr>
          <p:cNvSpPr/>
          <p:nvPr/>
        </p:nvSpPr>
        <p:spPr>
          <a:xfrm>
            <a:off x="8042631" y="1661675"/>
            <a:ext cx="844826" cy="4273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5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81993D7-FE3D-4DE2-BF7F-39DD13DA68FF}"/>
              </a:ext>
            </a:extLst>
          </p:cNvPr>
          <p:cNvSpPr/>
          <p:nvPr/>
        </p:nvSpPr>
        <p:spPr>
          <a:xfrm>
            <a:off x="7060820" y="2151727"/>
            <a:ext cx="844826" cy="4273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3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4160E7D-362B-4691-B18E-87F39E16FA78}"/>
              </a:ext>
            </a:extLst>
          </p:cNvPr>
          <p:cNvGrpSpPr/>
          <p:nvPr/>
        </p:nvGrpSpPr>
        <p:grpSpPr>
          <a:xfrm>
            <a:off x="5963812" y="2950092"/>
            <a:ext cx="1689651" cy="427383"/>
            <a:chOff x="6505268" y="3623550"/>
            <a:chExt cx="1689651" cy="427383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1477E0E-D28D-4620-8CB6-965135B7C34D}"/>
                </a:ext>
              </a:extLst>
            </p:cNvPr>
            <p:cNvSpPr/>
            <p:nvPr/>
          </p:nvSpPr>
          <p:spPr>
            <a:xfrm>
              <a:off x="7350093" y="3623550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5F8AE0C-45A8-474B-986E-08CCED945EBB}"/>
                </a:ext>
              </a:extLst>
            </p:cNvPr>
            <p:cNvSpPr/>
            <p:nvPr/>
          </p:nvSpPr>
          <p:spPr>
            <a:xfrm>
              <a:off x="6505268" y="3623550"/>
              <a:ext cx="844826" cy="427383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</a:t>
              </a:r>
            </a:p>
          </p:txBody>
        </p: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402AFC2-2135-4728-A76A-11452134D2B2}"/>
              </a:ext>
            </a:extLst>
          </p:cNvPr>
          <p:cNvSpPr/>
          <p:nvPr/>
        </p:nvSpPr>
        <p:spPr>
          <a:xfrm>
            <a:off x="8548298" y="2937900"/>
            <a:ext cx="844826" cy="4273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7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30C3DE9-6FCD-49C0-B6E2-69985C8C7A70}"/>
              </a:ext>
            </a:extLst>
          </p:cNvPr>
          <p:cNvGrpSpPr/>
          <p:nvPr/>
        </p:nvGrpSpPr>
        <p:grpSpPr>
          <a:xfrm>
            <a:off x="9212958" y="2159927"/>
            <a:ext cx="1689652" cy="427384"/>
            <a:chOff x="6415709" y="3428998"/>
            <a:chExt cx="1689652" cy="427384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490CDA8-5FE5-4A78-A525-0F3F8E5B5A5A}"/>
                </a:ext>
              </a:extLst>
            </p:cNvPr>
            <p:cNvSpPr/>
            <p:nvPr/>
          </p:nvSpPr>
          <p:spPr>
            <a:xfrm>
              <a:off x="7260535" y="3428999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10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07415BD-BD25-4E14-9B28-3BB00EA77EDC}"/>
                </a:ext>
              </a:extLst>
            </p:cNvPr>
            <p:cNvSpPr/>
            <p:nvPr/>
          </p:nvSpPr>
          <p:spPr>
            <a:xfrm>
              <a:off x="6415709" y="3428998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8</a:t>
              </a:r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6017855-2A8D-4EB6-8A92-B4A0ECC9F6A2}"/>
              </a:ext>
            </a:extLst>
          </p:cNvPr>
          <p:cNvCxnSpPr>
            <a:cxnSpLocks/>
            <a:stCxn id="23" idx="0"/>
            <a:endCxn id="22" idx="1"/>
          </p:cNvCxnSpPr>
          <p:nvPr/>
        </p:nvCxnSpPr>
        <p:spPr>
          <a:xfrm flipV="1">
            <a:off x="7483233" y="1875367"/>
            <a:ext cx="559398" cy="27636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4A8D021-835B-4C85-BDEA-96F65E66095E}"/>
              </a:ext>
            </a:extLst>
          </p:cNvPr>
          <p:cNvCxnSpPr>
            <a:cxnSpLocks/>
            <a:stCxn id="24" idx="0"/>
            <a:endCxn id="23" idx="2"/>
          </p:cNvCxnSpPr>
          <p:nvPr/>
        </p:nvCxnSpPr>
        <p:spPr>
          <a:xfrm flipV="1">
            <a:off x="7231050" y="2579110"/>
            <a:ext cx="252183" cy="37098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71A268E-3618-4599-8CEC-568BF1E3E2D7}"/>
              </a:ext>
            </a:extLst>
          </p:cNvPr>
          <p:cNvCxnSpPr>
            <a:cxnSpLocks/>
            <a:stCxn id="22" idx="3"/>
          </p:cNvCxnSpPr>
          <p:nvPr/>
        </p:nvCxnSpPr>
        <p:spPr>
          <a:xfrm>
            <a:off x="8887457" y="1875367"/>
            <a:ext cx="1170327" cy="27636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8E74D78-4A65-478C-9F21-58087CD06167}"/>
              </a:ext>
            </a:extLst>
          </p:cNvPr>
          <p:cNvCxnSpPr>
            <a:cxnSpLocks/>
            <a:stCxn id="26" idx="0"/>
            <a:endCxn id="29" idx="1"/>
          </p:cNvCxnSpPr>
          <p:nvPr/>
        </p:nvCxnSpPr>
        <p:spPr>
          <a:xfrm flipV="1">
            <a:off x="8970711" y="2373619"/>
            <a:ext cx="242247" cy="564281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E68584CA-02A2-4E57-8A1C-7C6EBA06D8DE}"/>
              </a:ext>
            </a:extLst>
          </p:cNvPr>
          <p:cNvSpPr/>
          <p:nvPr/>
        </p:nvSpPr>
        <p:spPr>
          <a:xfrm>
            <a:off x="9675444" y="2937900"/>
            <a:ext cx="844826" cy="4273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9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72575E10-E040-400B-B49F-7D5C9DDD5485}"/>
              </a:ext>
            </a:extLst>
          </p:cNvPr>
          <p:cNvCxnSpPr>
            <a:cxnSpLocks/>
            <a:stCxn id="35" idx="0"/>
          </p:cNvCxnSpPr>
          <p:nvPr/>
        </p:nvCxnSpPr>
        <p:spPr>
          <a:xfrm flipH="1" flipV="1">
            <a:off x="10057784" y="2587310"/>
            <a:ext cx="40073" cy="35059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FC0A943F-60FC-4A8F-BDA5-D4751E8A023C}"/>
              </a:ext>
            </a:extLst>
          </p:cNvPr>
          <p:cNvSpPr/>
          <p:nvPr/>
        </p:nvSpPr>
        <p:spPr>
          <a:xfrm>
            <a:off x="10802590" y="3001617"/>
            <a:ext cx="844826" cy="4273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11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F2C3BC4-6330-4BFE-B420-19B766FDCEAC}"/>
              </a:ext>
            </a:extLst>
          </p:cNvPr>
          <p:cNvCxnSpPr>
            <a:cxnSpLocks/>
            <a:stCxn id="37" idx="0"/>
            <a:endCxn id="28" idx="3"/>
          </p:cNvCxnSpPr>
          <p:nvPr/>
        </p:nvCxnSpPr>
        <p:spPr>
          <a:xfrm flipH="1" flipV="1">
            <a:off x="10902610" y="2373620"/>
            <a:ext cx="322393" cy="627997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3D75C53-F52E-49C9-9A37-820C15CFEB05}"/>
              </a:ext>
            </a:extLst>
          </p:cNvPr>
          <p:cNvSpPr txBox="1"/>
          <p:nvPr/>
        </p:nvSpPr>
        <p:spPr>
          <a:xfrm>
            <a:off x="7542362" y="911884"/>
            <a:ext cx="19892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highlight>
                  <a:srgbClr val="FFFF00"/>
                </a:highlight>
              </a:rPr>
              <a:t>B-TREE </a:t>
            </a:r>
            <a:r>
              <a:rPr lang="en-US" sz="2000" b="1" dirty="0" err="1">
                <a:highlight>
                  <a:srgbClr val="FFFF00"/>
                </a:highlight>
              </a:rPr>
              <a:t>bậc</a:t>
            </a:r>
            <a:r>
              <a:rPr lang="en-US" sz="2000" b="1" dirty="0">
                <a:highlight>
                  <a:srgbClr val="FFFF00"/>
                </a:highlight>
              </a:rPr>
              <a:t> 3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B7F2E0A-6802-44A0-83FA-6B482C13A21A}"/>
              </a:ext>
            </a:extLst>
          </p:cNvPr>
          <p:cNvSpPr/>
          <p:nvPr/>
        </p:nvSpPr>
        <p:spPr>
          <a:xfrm>
            <a:off x="8027515" y="4000433"/>
            <a:ext cx="844826" cy="4273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5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60926D1B-57DD-4B1E-A6BA-AE78CD92A93A}"/>
              </a:ext>
            </a:extLst>
          </p:cNvPr>
          <p:cNvSpPr/>
          <p:nvPr/>
        </p:nvSpPr>
        <p:spPr>
          <a:xfrm>
            <a:off x="7045704" y="4490485"/>
            <a:ext cx="844826" cy="4273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3</a:t>
            </a:r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99AE536-2446-4ACF-977D-A7FA866A79F2}"/>
              </a:ext>
            </a:extLst>
          </p:cNvPr>
          <p:cNvGrpSpPr/>
          <p:nvPr/>
        </p:nvGrpSpPr>
        <p:grpSpPr>
          <a:xfrm>
            <a:off x="6417995" y="5288408"/>
            <a:ext cx="1689651" cy="427383"/>
            <a:chOff x="6505268" y="3623550"/>
            <a:chExt cx="1689651" cy="427383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2A242910-26CD-47E3-89DB-35DA72B7FE75}"/>
                </a:ext>
              </a:extLst>
            </p:cNvPr>
            <p:cNvSpPr/>
            <p:nvPr/>
          </p:nvSpPr>
          <p:spPr>
            <a:xfrm>
              <a:off x="7350093" y="3623550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7CF7711-314F-4BCD-9708-0C7336209807}"/>
                </a:ext>
              </a:extLst>
            </p:cNvPr>
            <p:cNvSpPr/>
            <p:nvPr/>
          </p:nvSpPr>
          <p:spPr>
            <a:xfrm>
              <a:off x="6505268" y="3623550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</a:t>
              </a:r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E8DEB147-491B-404A-B100-0191C7AE21DD}"/>
              </a:ext>
            </a:extLst>
          </p:cNvPr>
          <p:cNvSpPr/>
          <p:nvPr/>
        </p:nvSpPr>
        <p:spPr>
          <a:xfrm>
            <a:off x="8533182" y="5276658"/>
            <a:ext cx="844826" cy="427383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7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47104D53-FFFD-4857-AB71-60FEBD7FE48A}"/>
              </a:ext>
            </a:extLst>
          </p:cNvPr>
          <p:cNvGrpSpPr/>
          <p:nvPr/>
        </p:nvGrpSpPr>
        <p:grpSpPr>
          <a:xfrm>
            <a:off x="9197842" y="4498685"/>
            <a:ext cx="1689652" cy="427384"/>
            <a:chOff x="6415709" y="3428998"/>
            <a:chExt cx="1689652" cy="427384"/>
          </a:xfrm>
        </p:grpSpPr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1DAD7287-14F8-458E-8368-0EDB21FC4A7D}"/>
                </a:ext>
              </a:extLst>
            </p:cNvPr>
            <p:cNvSpPr/>
            <p:nvPr/>
          </p:nvSpPr>
          <p:spPr>
            <a:xfrm>
              <a:off x="7260535" y="3428999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10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4D7B9152-130B-452C-9DF4-ACAD7B54368D}"/>
                </a:ext>
              </a:extLst>
            </p:cNvPr>
            <p:cNvSpPr/>
            <p:nvPr/>
          </p:nvSpPr>
          <p:spPr>
            <a:xfrm>
              <a:off x="6415709" y="3428998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8</a:t>
              </a:r>
            </a:p>
          </p:txBody>
        </p: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90657ABC-FC38-4B68-97EA-0E35A68FC9F1}"/>
              </a:ext>
            </a:extLst>
          </p:cNvPr>
          <p:cNvCxnSpPr>
            <a:cxnSpLocks/>
            <a:stCxn id="56" idx="0"/>
            <a:endCxn id="55" idx="1"/>
          </p:cNvCxnSpPr>
          <p:nvPr/>
        </p:nvCxnSpPr>
        <p:spPr>
          <a:xfrm flipV="1">
            <a:off x="7468117" y="4214125"/>
            <a:ext cx="559398" cy="27636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24A3AD3-804C-4EA3-B1F7-394A3AD71F19}"/>
              </a:ext>
            </a:extLst>
          </p:cNvPr>
          <p:cNvCxnSpPr>
            <a:cxnSpLocks/>
            <a:endCxn id="56" idx="2"/>
          </p:cNvCxnSpPr>
          <p:nvPr/>
        </p:nvCxnSpPr>
        <p:spPr>
          <a:xfrm flipV="1">
            <a:off x="7265108" y="4917868"/>
            <a:ext cx="203009" cy="377474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75B43AB-C2C1-4EC5-8C4C-16703B1EA976}"/>
              </a:ext>
            </a:extLst>
          </p:cNvPr>
          <p:cNvCxnSpPr>
            <a:cxnSpLocks/>
            <a:stCxn id="55" idx="3"/>
          </p:cNvCxnSpPr>
          <p:nvPr/>
        </p:nvCxnSpPr>
        <p:spPr>
          <a:xfrm>
            <a:off x="8872341" y="4214125"/>
            <a:ext cx="1170327" cy="27636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0A3DA401-18F9-4EB6-AA84-C8337EA1FF45}"/>
              </a:ext>
            </a:extLst>
          </p:cNvPr>
          <p:cNvCxnSpPr>
            <a:cxnSpLocks/>
            <a:stCxn id="60" idx="0"/>
            <a:endCxn id="63" idx="1"/>
          </p:cNvCxnSpPr>
          <p:nvPr/>
        </p:nvCxnSpPr>
        <p:spPr>
          <a:xfrm flipV="1">
            <a:off x="8955595" y="4712377"/>
            <a:ext cx="242247" cy="564281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68" name="Rectangle 67">
            <a:extLst>
              <a:ext uri="{FF2B5EF4-FFF2-40B4-BE49-F238E27FC236}">
                <a16:creationId xmlns:a16="http://schemas.microsoft.com/office/drawing/2014/main" id="{BD3B82EA-96F9-438E-9F22-1C1F9AE6FE76}"/>
              </a:ext>
            </a:extLst>
          </p:cNvPr>
          <p:cNvSpPr/>
          <p:nvPr/>
        </p:nvSpPr>
        <p:spPr>
          <a:xfrm>
            <a:off x="9660328" y="5276658"/>
            <a:ext cx="844826" cy="4273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9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861F4E0B-AAF1-4069-AAD9-D16127E0C178}"/>
              </a:ext>
            </a:extLst>
          </p:cNvPr>
          <p:cNvCxnSpPr>
            <a:cxnSpLocks/>
            <a:stCxn id="68" idx="0"/>
          </p:cNvCxnSpPr>
          <p:nvPr/>
        </p:nvCxnSpPr>
        <p:spPr>
          <a:xfrm flipH="1" flipV="1">
            <a:off x="10042668" y="4926068"/>
            <a:ext cx="40073" cy="35059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BB81867B-3FA7-4D38-973E-200CD1F3924C}"/>
              </a:ext>
            </a:extLst>
          </p:cNvPr>
          <p:cNvSpPr/>
          <p:nvPr/>
        </p:nvSpPr>
        <p:spPr>
          <a:xfrm>
            <a:off x="10787474" y="5340375"/>
            <a:ext cx="844826" cy="42738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11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AC77066-0660-4DD0-9D4D-DF15C81B5C4D}"/>
              </a:ext>
            </a:extLst>
          </p:cNvPr>
          <p:cNvCxnSpPr>
            <a:cxnSpLocks/>
            <a:stCxn id="70" idx="0"/>
            <a:endCxn id="62" idx="3"/>
          </p:cNvCxnSpPr>
          <p:nvPr/>
        </p:nvCxnSpPr>
        <p:spPr>
          <a:xfrm flipH="1" flipV="1">
            <a:off x="10887494" y="4712378"/>
            <a:ext cx="322393" cy="627997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35D70B9D-FC8C-419E-839C-BCFDE33F0D46}"/>
              </a:ext>
            </a:extLst>
          </p:cNvPr>
          <p:cNvCxnSpPr>
            <a:cxnSpLocks/>
            <a:stCxn id="91" idx="3"/>
          </p:cNvCxnSpPr>
          <p:nvPr/>
        </p:nvCxnSpPr>
        <p:spPr>
          <a:xfrm flipV="1">
            <a:off x="4420545" y="2435203"/>
            <a:ext cx="2144066" cy="54331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0F502861-B8DF-44C6-B22B-C1A257FB81C1}"/>
              </a:ext>
            </a:extLst>
          </p:cNvPr>
          <p:cNvCxnSpPr>
            <a:cxnSpLocks/>
            <a:stCxn id="92" idx="4"/>
          </p:cNvCxnSpPr>
          <p:nvPr/>
        </p:nvCxnSpPr>
        <p:spPr>
          <a:xfrm>
            <a:off x="4431849" y="3954157"/>
            <a:ext cx="1997436" cy="47365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1" name="Star: 6 Points 90">
            <a:extLst>
              <a:ext uri="{FF2B5EF4-FFF2-40B4-BE49-F238E27FC236}">
                <a16:creationId xmlns:a16="http://schemas.microsoft.com/office/drawing/2014/main" id="{AD34A5DB-758D-4DAA-A1C4-373F1846438A}"/>
              </a:ext>
            </a:extLst>
          </p:cNvPr>
          <p:cNvSpPr/>
          <p:nvPr/>
        </p:nvSpPr>
        <p:spPr>
          <a:xfrm flipH="1" flipV="1">
            <a:off x="4156605" y="2905634"/>
            <a:ext cx="263940" cy="291520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Star: 6 Points 91">
            <a:extLst>
              <a:ext uri="{FF2B5EF4-FFF2-40B4-BE49-F238E27FC236}">
                <a16:creationId xmlns:a16="http://schemas.microsoft.com/office/drawing/2014/main" id="{9E32D67A-D51E-48B2-9FAD-97A47C506F51}"/>
              </a:ext>
            </a:extLst>
          </p:cNvPr>
          <p:cNvSpPr/>
          <p:nvPr/>
        </p:nvSpPr>
        <p:spPr>
          <a:xfrm flipH="1" flipV="1">
            <a:off x="4167909" y="3735517"/>
            <a:ext cx="263940" cy="291520"/>
          </a:xfrm>
          <a:prstGeom prst="star6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44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2" grpId="0" animBg="1"/>
      <p:bldP spid="23" grpId="0" animBg="1"/>
      <p:bldP spid="26" grpId="0" animBg="1"/>
      <p:bldP spid="35" grpId="0" animBg="1"/>
      <p:bldP spid="37" grpId="0" animBg="1"/>
      <p:bldP spid="39" grpId="0"/>
      <p:bldP spid="55" grpId="0" animBg="1"/>
      <p:bldP spid="56" grpId="0" animBg="1"/>
      <p:bldP spid="60" grpId="0" animBg="1"/>
      <p:bldP spid="68" grpId="0" animBg="1"/>
      <p:bldP spid="70" grpId="0" animBg="1"/>
      <p:bldP spid="91" grpId="0" animBg="1"/>
      <p:bldP spid="9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B8DF9E60-9BC2-4BB1-87E0-A240356BE0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93499" y="1843475"/>
            <a:ext cx="4255979" cy="580500"/>
          </a:xfrm>
        </p:spPr>
        <p:txBody>
          <a:bodyPr/>
          <a:lstStyle/>
          <a:p>
            <a:r>
              <a:rPr lang="en-US" dirty="0" err="1"/>
              <a:t>Không</a:t>
            </a:r>
            <a:r>
              <a:rPr lang="en-US" dirty="0"/>
              <a:t> Vi </a:t>
            </a:r>
            <a:r>
              <a:rPr lang="en-US" dirty="0" err="1"/>
              <a:t>Phạm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AEB2B3-6E3C-4B72-A01F-D7619029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2.2 Thao  </a:t>
            </a:r>
            <a:r>
              <a:rPr lang="en-US" dirty="0" err="1">
                <a:highlight>
                  <a:srgbClr val="FFFF00"/>
                </a:highlight>
              </a:rPr>
              <a:t>Tác</a:t>
            </a:r>
            <a:r>
              <a:rPr lang="en-US" dirty="0">
                <a:highlight>
                  <a:srgbClr val="FFFF00"/>
                </a:highlight>
              </a:rPr>
              <a:t> XÓA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DC73DA-4F1D-4011-A184-01620D2C448E}"/>
              </a:ext>
            </a:extLst>
          </p:cNvPr>
          <p:cNvSpPr>
            <a:spLocks noGrp="1"/>
          </p:cNvSpPr>
          <p:nvPr>
            <p:ph type="body" idx="3"/>
          </p:nvPr>
        </p:nvSpPr>
        <p:spPr>
          <a:xfrm>
            <a:off x="1561869" y="2367062"/>
            <a:ext cx="9068262" cy="763500"/>
          </a:xfrm>
        </p:spPr>
        <p:txBody>
          <a:bodyPr/>
          <a:lstStyle/>
          <a:p>
            <a:pPr marL="107950" indent="0" algn="ctr">
              <a:buNone/>
            </a:pPr>
            <a:r>
              <a:rPr lang="en-US" dirty="0">
                <a:solidFill>
                  <a:schemeClr val="tx1"/>
                </a:solidFill>
              </a:rPr>
              <a:t>Khi </a:t>
            </a:r>
            <a:r>
              <a:rPr lang="en-US" dirty="0" err="1">
                <a:solidFill>
                  <a:schemeClr val="tx1"/>
                </a:solidFill>
              </a:rPr>
              <a:t>không</a:t>
            </a:r>
            <a:r>
              <a:rPr lang="en-US" dirty="0">
                <a:solidFill>
                  <a:schemeClr val="tx1"/>
                </a:solidFill>
              </a:rPr>
              <a:t> vi </a:t>
            </a:r>
            <a:r>
              <a:rPr lang="en-US" dirty="0" err="1">
                <a:solidFill>
                  <a:schemeClr val="tx1"/>
                </a:solidFill>
              </a:rPr>
              <a:t>phạm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thì</a:t>
            </a:r>
            <a:r>
              <a:rPr lang="en-US" dirty="0">
                <a:solidFill>
                  <a:schemeClr val="tx1"/>
                </a:solidFill>
              </a:rPr>
              <a:t> ta </a:t>
            </a:r>
            <a:r>
              <a:rPr lang="en-US" dirty="0" err="1">
                <a:solidFill>
                  <a:schemeClr val="tx1"/>
                </a:solidFill>
              </a:rPr>
              <a:t>chỉ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việc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Xóa</a:t>
            </a:r>
            <a:r>
              <a:rPr lang="en-US" dirty="0">
                <a:solidFill>
                  <a:schemeClr val="tx1"/>
                </a:solidFill>
              </a:rPr>
              <a:t> key </a:t>
            </a:r>
            <a:r>
              <a:rPr lang="en-US" dirty="0" err="1">
                <a:solidFill>
                  <a:schemeClr val="tx1"/>
                </a:solidFill>
              </a:rPr>
              <a:t>đó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khỏi</a:t>
            </a:r>
            <a:r>
              <a:rPr lang="en-US" dirty="0">
                <a:solidFill>
                  <a:schemeClr val="tx1"/>
                </a:solidFill>
              </a:rPr>
              <a:t> node</a:t>
            </a:r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4E8F0350-0C0D-47F1-9029-AE3C33D4F64C}"/>
              </a:ext>
            </a:extLst>
          </p:cNvPr>
          <p:cNvGrpSpPr/>
          <p:nvPr/>
        </p:nvGrpSpPr>
        <p:grpSpPr>
          <a:xfrm>
            <a:off x="1302862" y="3649143"/>
            <a:ext cx="3384885" cy="1563418"/>
            <a:chOff x="2126961" y="3675640"/>
            <a:chExt cx="3384885" cy="1563418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8F96CA4-A2B6-4144-B006-E9DA14969703}"/>
                </a:ext>
              </a:extLst>
            </p:cNvPr>
            <p:cNvSpPr/>
            <p:nvPr/>
          </p:nvSpPr>
          <p:spPr>
            <a:xfrm>
              <a:off x="3458868" y="3675640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D2575D0-BC87-4376-B17F-8CEE5A64B2F3}"/>
                </a:ext>
              </a:extLst>
            </p:cNvPr>
            <p:cNvSpPr/>
            <p:nvPr/>
          </p:nvSpPr>
          <p:spPr>
            <a:xfrm>
              <a:off x="2786510" y="4199019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D9BFACB3-37BC-4A2E-BC30-24B587E8D691}"/>
                </a:ext>
              </a:extLst>
            </p:cNvPr>
            <p:cNvGrpSpPr/>
            <p:nvPr/>
          </p:nvGrpSpPr>
          <p:grpSpPr>
            <a:xfrm>
              <a:off x="2126961" y="4864058"/>
              <a:ext cx="1086983" cy="340202"/>
              <a:chOff x="6505268" y="3623550"/>
              <a:chExt cx="1689651" cy="427383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ECE35203-5ABF-4646-8954-3EFF41C53197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C77B679F-A85D-4B90-9717-4D3B5EE758D9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575AA1B-F655-45A9-92BB-9BC5DAC90C54}"/>
                </a:ext>
              </a:extLst>
            </p:cNvPr>
            <p:cNvSpPr/>
            <p:nvPr/>
          </p:nvSpPr>
          <p:spPr>
            <a:xfrm>
              <a:off x="3549567" y="4878182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5E17438-FE34-4A99-97A3-A538A9D491C8}"/>
                </a:ext>
              </a:extLst>
            </p:cNvPr>
            <p:cNvGrpSpPr/>
            <p:nvPr/>
          </p:nvGrpSpPr>
          <p:grpSpPr>
            <a:xfrm>
              <a:off x="4002360" y="4227266"/>
              <a:ext cx="1086984" cy="340203"/>
              <a:chOff x="6415709" y="3428998"/>
              <a:chExt cx="1689652" cy="427384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E5F611C-7F95-44F0-89B5-502EF21ED790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7E6066B8-7DAD-4E9F-8212-587B5F24A376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8</a:t>
                </a:r>
              </a:p>
            </p:txBody>
          </p:sp>
        </p:grp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19D7484-0424-4DC8-84EC-2E9348B18A03}"/>
                </a:ext>
              </a:extLst>
            </p:cNvPr>
            <p:cNvCxnSpPr>
              <a:cxnSpLocks/>
              <a:stCxn id="8" idx="0"/>
              <a:endCxn id="7" idx="1"/>
            </p:cNvCxnSpPr>
            <p:nvPr/>
          </p:nvCxnSpPr>
          <p:spPr>
            <a:xfrm flipV="1">
              <a:off x="3058256" y="3845741"/>
              <a:ext cx="400612" cy="35327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1F82C19-A795-4D85-BE66-B9D0E018E645}"/>
                </a:ext>
              </a:extLst>
            </p:cNvPr>
            <p:cNvCxnSpPr>
              <a:cxnSpLocks/>
              <a:stCxn id="10" idx="0"/>
              <a:endCxn id="8" idx="2"/>
            </p:cNvCxnSpPr>
            <p:nvPr/>
          </p:nvCxnSpPr>
          <p:spPr>
            <a:xfrm flipV="1">
              <a:off x="2942198" y="4539221"/>
              <a:ext cx="116058" cy="3248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B1C9A38-27B7-4E61-8A9E-02DA2D5B4833}"/>
                </a:ext>
              </a:extLst>
            </p:cNvPr>
            <p:cNvCxnSpPr>
              <a:cxnSpLocks/>
              <a:stCxn id="7" idx="3"/>
            </p:cNvCxnSpPr>
            <p:nvPr/>
          </p:nvCxnSpPr>
          <p:spPr>
            <a:xfrm>
              <a:off x="4002360" y="3845741"/>
              <a:ext cx="543492" cy="36086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D40A9F6-A007-4410-BA38-F66D254487CE}"/>
                </a:ext>
              </a:extLst>
            </p:cNvPr>
            <p:cNvCxnSpPr>
              <a:cxnSpLocks/>
              <a:stCxn id="12" idx="0"/>
              <a:endCxn id="15" idx="1"/>
            </p:cNvCxnSpPr>
            <p:nvPr/>
          </p:nvCxnSpPr>
          <p:spPr>
            <a:xfrm flipV="1">
              <a:off x="3821313" y="4397367"/>
              <a:ext cx="181047" cy="48081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8DCD444-D84C-42EB-829D-4467B483F37D}"/>
                </a:ext>
              </a:extLst>
            </p:cNvPr>
            <p:cNvSpPr/>
            <p:nvPr/>
          </p:nvSpPr>
          <p:spPr>
            <a:xfrm>
              <a:off x="4274106" y="4898856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30741EA-D8A9-48BA-8E60-C2EA433796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30706" y="4598255"/>
              <a:ext cx="0" cy="319443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0D811AC-F615-4917-B8D3-9E77FBDA1359}"/>
                </a:ext>
              </a:extLst>
            </p:cNvPr>
            <p:cNvSpPr/>
            <p:nvPr/>
          </p:nvSpPr>
          <p:spPr>
            <a:xfrm>
              <a:off x="4968354" y="4898856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C52E0FAC-45AA-40E4-B041-4EE2D3170EA8}"/>
                </a:ext>
              </a:extLst>
            </p:cNvPr>
            <p:cNvCxnSpPr>
              <a:cxnSpLocks/>
              <a:stCxn id="22" idx="0"/>
              <a:endCxn id="14" idx="3"/>
            </p:cNvCxnSpPr>
            <p:nvPr/>
          </p:nvCxnSpPr>
          <p:spPr>
            <a:xfrm flipH="1" flipV="1">
              <a:off x="5089344" y="4397368"/>
              <a:ext cx="150756" cy="5014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152" name="Group 151">
            <a:extLst>
              <a:ext uri="{FF2B5EF4-FFF2-40B4-BE49-F238E27FC236}">
                <a16:creationId xmlns:a16="http://schemas.microsoft.com/office/drawing/2014/main" id="{AECFA117-3316-4C72-827F-BE8B0E55E911}"/>
              </a:ext>
            </a:extLst>
          </p:cNvPr>
          <p:cNvGrpSpPr/>
          <p:nvPr/>
        </p:nvGrpSpPr>
        <p:grpSpPr>
          <a:xfrm>
            <a:off x="7232507" y="3649143"/>
            <a:ext cx="2841394" cy="1563418"/>
            <a:chOff x="2670452" y="3675640"/>
            <a:chExt cx="2841394" cy="1563418"/>
          </a:xfrm>
        </p:grpSpPr>
        <p:sp>
          <p:nvSpPr>
            <p:cNvPr id="153" name="Rectangle 152">
              <a:extLst>
                <a:ext uri="{FF2B5EF4-FFF2-40B4-BE49-F238E27FC236}">
                  <a16:creationId xmlns:a16="http://schemas.microsoft.com/office/drawing/2014/main" id="{301616E0-A24C-44C9-8FB9-F9FDC7113B87}"/>
                </a:ext>
              </a:extLst>
            </p:cNvPr>
            <p:cNvSpPr/>
            <p:nvPr/>
          </p:nvSpPr>
          <p:spPr>
            <a:xfrm>
              <a:off x="3458868" y="3675640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94170070-934C-4CFF-BC5A-9C3C7ED2D823}"/>
                </a:ext>
              </a:extLst>
            </p:cNvPr>
            <p:cNvSpPr/>
            <p:nvPr/>
          </p:nvSpPr>
          <p:spPr>
            <a:xfrm>
              <a:off x="2786510" y="4199019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sp>
          <p:nvSpPr>
            <p:cNvPr id="168" name="Rectangle 167">
              <a:extLst>
                <a:ext uri="{FF2B5EF4-FFF2-40B4-BE49-F238E27FC236}">
                  <a16:creationId xmlns:a16="http://schemas.microsoft.com/office/drawing/2014/main" id="{EBF9CEC0-EEF5-4837-A492-5103F5E3DD20}"/>
                </a:ext>
              </a:extLst>
            </p:cNvPr>
            <p:cNvSpPr/>
            <p:nvPr/>
          </p:nvSpPr>
          <p:spPr>
            <a:xfrm>
              <a:off x="2670452" y="4864058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D9BEC9D0-A6BA-42B8-8739-A9C95F3B9394}"/>
                </a:ext>
              </a:extLst>
            </p:cNvPr>
            <p:cNvSpPr/>
            <p:nvPr/>
          </p:nvSpPr>
          <p:spPr>
            <a:xfrm>
              <a:off x="3549567" y="4878182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id="{BC6B667F-BA70-4EC1-B968-0937DFB8D3A3}"/>
                </a:ext>
              </a:extLst>
            </p:cNvPr>
            <p:cNvGrpSpPr/>
            <p:nvPr/>
          </p:nvGrpSpPr>
          <p:grpSpPr>
            <a:xfrm>
              <a:off x="4002360" y="4227266"/>
              <a:ext cx="1086984" cy="340203"/>
              <a:chOff x="6415709" y="3428998"/>
              <a:chExt cx="1689652" cy="427384"/>
            </a:xfrm>
          </p:grpSpPr>
          <p:sp>
            <p:nvSpPr>
              <p:cNvPr id="166" name="Rectangle 165">
                <a:extLst>
                  <a:ext uri="{FF2B5EF4-FFF2-40B4-BE49-F238E27FC236}">
                    <a16:creationId xmlns:a16="http://schemas.microsoft.com/office/drawing/2014/main" id="{5EFE9164-1428-41FE-BB76-FC848FB54196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167" name="Rectangle 166">
                <a:extLst>
                  <a:ext uri="{FF2B5EF4-FFF2-40B4-BE49-F238E27FC236}">
                    <a16:creationId xmlns:a16="http://schemas.microsoft.com/office/drawing/2014/main" id="{02116D0A-A1F6-41F1-AC09-AF6A2C8549CF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8</a:t>
                </a:r>
              </a:p>
            </p:txBody>
          </p:sp>
        </p:grpSp>
        <p:cxnSp>
          <p:nvCxnSpPr>
            <p:cNvPr id="158" name="Straight Connector 157">
              <a:extLst>
                <a:ext uri="{FF2B5EF4-FFF2-40B4-BE49-F238E27FC236}">
                  <a16:creationId xmlns:a16="http://schemas.microsoft.com/office/drawing/2014/main" id="{E31C4934-9112-4053-BB9D-42A72B48E417}"/>
                </a:ext>
              </a:extLst>
            </p:cNvPr>
            <p:cNvCxnSpPr>
              <a:cxnSpLocks/>
              <a:stCxn id="154" idx="0"/>
              <a:endCxn id="153" idx="1"/>
            </p:cNvCxnSpPr>
            <p:nvPr/>
          </p:nvCxnSpPr>
          <p:spPr>
            <a:xfrm flipV="1">
              <a:off x="3058256" y="3845741"/>
              <a:ext cx="400612" cy="35327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59" name="Straight Connector 158">
              <a:extLst>
                <a:ext uri="{FF2B5EF4-FFF2-40B4-BE49-F238E27FC236}">
                  <a16:creationId xmlns:a16="http://schemas.microsoft.com/office/drawing/2014/main" id="{997D76CF-A8C3-43C4-A6E8-F572D2E5E3F1}"/>
                </a:ext>
              </a:extLst>
            </p:cNvPr>
            <p:cNvCxnSpPr>
              <a:cxnSpLocks/>
              <a:stCxn id="168" idx="0"/>
              <a:endCxn id="154" idx="2"/>
            </p:cNvCxnSpPr>
            <p:nvPr/>
          </p:nvCxnSpPr>
          <p:spPr>
            <a:xfrm flipV="1">
              <a:off x="2942198" y="4539221"/>
              <a:ext cx="116058" cy="3248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0" name="Straight Connector 159">
              <a:extLst>
                <a:ext uri="{FF2B5EF4-FFF2-40B4-BE49-F238E27FC236}">
                  <a16:creationId xmlns:a16="http://schemas.microsoft.com/office/drawing/2014/main" id="{29B1DDD1-E7B5-4F8B-9591-711C8B1B74FE}"/>
                </a:ext>
              </a:extLst>
            </p:cNvPr>
            <p:cNvCxnSpPr>
              <a:cxnSpLocks/>
              <a:stCxn id="153" idx="3"/>
            </p:cNvCxnSpPr>
            <p:nvPr/>
          </p:nvCxnSpPr>
          <p:spPr>
            <a:xfrm>
              <a:off x="4002360" y="3845741"/>
              <a:ext cx="543492" cy="36086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61" name="Straight Connector 160">
              <a:extLst>
                <a:ext uri="{FF2B5EF4-FFF2-40B4-BE49-F238E27FC236}">
                  <a16:creationId xmlns:a16="http://schemas.microsoft.com/office/drawing/2014/main" id="{7CE27F65-11FA-4FF0-990C-94C34022E977}"/>
                </a:ext>
              </a:extLst>
            </p:cNvPr>
            <p:cNvCxnSpPr>
              <a:cxnSpLocks/>
              <a:stCxn id="156" idx="0"/>
              <a:endCxn id="167" idx="1"/>
            </p:cNvCxnSpPr>
            <p:nvPr/>
          </p:nvCxnSpPr>
          <p:spPr>
            <a:xfrm flipV="1">
              <a:off x="3821313" y="4397367"/>
              <a:ext cx="181047" cy="48081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62EEDB3A-047C-4E5F-81AA-326CBC7F88FC}"/>
                </a:ext>
              </a:extLst>
            </p:cNvPr>
            <p:cNvSpPr/>
            <p:nvPr/>
          </p:nvSpPr>
          <p:spPr>
            <a:xfrm>
              <a:off x="4274106" y="4898856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163" name="Straight Connector 162">
              <a:extLst>
                <a:ext uri="{FF2B5EF4-FFF2-40B4-BE49-F238E27FC236}">
                  <a16:creationId xmlns:a16="http://schemas.microsoft.com/office/drawing/2014/main" id="{15B9CE9E-D3CD-4DDC-BF6B-75CDD5416A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30706" y="4598255"/>
              <a:ext cx="0" cy="319443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64" name="Rectangle 163">
              <a:extLst>
                <a:ext uri="{FF2B5EF4-FFF2-40B4-BE49-F238E27FC236}">
                  <a16:creationId xmlns:a16="http://schemas.microsoft.com/office/drawing/2014/main" id="{FC643AEF-C65E-4FD8-9BC3-205D22DEF457}"/>
                </a:ext>
              </a:extLst>
            </p:cNvPr>
            <p:cNvSpPr/>
            <p:nvPr/>
          </p:nvSpPr>
          <p:spPr>
            <a:xfrm>
              <a:off x="4968354" y="4898856"/>
              <a:ext cx="543492" cy="340202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165" name="Straight Connector 164">
              <a:extLst>
                <a:ext uri="{FF2B5EF4-FFF2-40B4-BE49-F238E27FC236}">
                  <a16:creationId xmlns:a16="http://schemas.microsoft.com/office/drawing/2014/main" id="{F2654C29-F99B-4BA8-B943-98C0A44E691B}"/>
                </a:ext>
              </a:extLst>
            </p:cNvPr>
            <p:cNvCxnSpPr>
              <a:cxnSpLocks/>
              <a:stCxn id="164" idx="0"/>
              <a:endCxn id="166" idx="3"/>
            </p:cNvCxnSpPr>
            <p:nvPr/>
          </p:nvCxnSpPr>
          <p:spPr>
            <a:xfrm flipH="1" flipV="1">
              <a:off x="5089344" y="4397368"/>
              <a:ext cx="150756" cy="50148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cxnSp>
        <p:nvCxnSpPr>
          <p:cNvPr id="171" name="Straight Arrow Connector 170">
            <a:extLst>
              <a:ext uri="{FF2B5EF4-FFF2-40B4-BE49-F238E27FC236}">
                <a16:creationId xmlns:a16="http://schemas.microsoft.com/office/drawing/2014/main" id="{C6508419-9224-4306-9FAD-05BD275F9E97}"/>
              </a:ext>
            </a:extLst>
          </p:cNvPr>
          <p:cNvCxnSpPr/>
          <p:nvPr/>
        </p:nvCxnSpPr>
        <p:spPr>
          <a:xfrm>
            <a:off x="4930815" y="4342623"/>
            <a:ext cx="1817226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1337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 animBg="1"/>
      <p:bldP spid="4" grpId="0"/>
      <p:bldP spid="5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FB4A143-D77C-463A-BF67-5E9D578864F4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4114800" y="1845507"/>
            <a:ext cx="4177831" cy="580500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Vi </a:t>
            </a:r>
            <a:r>
              <a:rPr lang="en-US" dirty="0" err="1">
                <a:solidFill>
                  <a:schemeClr val="tx1"/>
                </a:solidFill>
              </a:rPr>
              <a:t>Phạm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AEB2B3-6E3C-4B72-A01F-D7619029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2.2 Thao </a:t>
            </a:r>
            <a:r>
              <a:rPr lang="en-US" dirty="0" err="1">
                <a:highlight>
                  <a:srgbClr val="FFFF00"/>
                </a:highlight>
              </a:rPr>
              <a:t>Tác</a:t>
            </a:r>
            <a:r>
              <a:rPr lang="en-US" dirty="0">
                <a:highlight>
                  <a:srgbClr val="FFFF00"/>
                </a:highlight>
              </a:rPr>
              <a:t> XÓA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E3A405-3903-4041-A3BC-5697C1410610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3615600" y="2468041"/>
            <a:ext cx="4961100" cy="580501"/>
          </a:xfrm>
        </p:spPr>
        <p:txBody>
          <a:bodyPr/>
          <a:lstStyle/>
          <a:p>
            <a:r>
              <a:rPr lang="en-US" dirty="0"/>
              <a:t>Khi </a:t>
            </a:r>
            <a:r>
              <a:rPr lang="en-US" dirty="0" err="1"/>
              <a:t>xóa</a:t>
            </a:r>
            <a:r>
              <a:rPr lang="en-US" dirty="0"/>
              <a:t> ta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trộn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sắp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lại</a:t>
            </a:r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3D63801-22EA-420E-873D-DE1651C0198D}"/>
              </a:ext>
            </a:extLst>
          </p:cNvPr>
          <p:cNvGrpSpPr/>
          <p:nvPr/>
        </p:nvGrpSpPr>
        <p:grpSpPr>
          <a:xfrm>
            <a:off x="681757" y="3478208"/>
            <a:ext cx="3311509" cy="1394734"/>
            <a:chOff x="7041914" y="3749287"/>
            <a:chExt cx="3937523" cy="1463274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3F210E5D-592A-4691-AB0F-D38270D10E64}"/>
                </a:ext>
              </a:extLst>
            </p:cNvPr>
            <p:cNvSpPr/>
            <p:nvPr/>
          </p:nvSpPr>
          <p:spPr>
            <a:xfrm>
              <a:off x="8564993" y="3749287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DBE3FE0-8B48-4E6C-B520-8F8A80240551}"/>
                </a:ext>
              </a:extLst>
            </p:cNvPr>
            <p:cNvSpPr/>
            <p:nvPr/>
          </p:nvSpPr>
          <p:spPr>
            <a:xfrm>
              <a:off x="7950731" y="4168858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29F52696-6664-458D-91E9-53074E01C907}"/>
                </a:ext>
              </a:extLst>
            </p:cNvPr>
            <p:cNvGrpSpPr/>
            <p:nvPr/>
          </p:nvGrpSpPr>
          <p:grpSpPr>
            <a:xfrm>
              <a:off x="7041914" y="4868754"/>
              <a:ext cx="1259585" cy="343807"/>
              <a:chOff x="6505268" y="3623550"/>
              <a:chExt cx="1689651" cy="427383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168CDD5-6996-40D5-BE47-45BBB60369B8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7CE98C44-A809-43FC-81E9-E224A60D857D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5D2C5FA-5352-41BD-9886-CFA0B4F922AF}"/>
                </a:ext>
              </a:extLst>
            </p:cNvPr>
            <p:cNvSpPr/>
            <p:nvPr/>
          </p:nvSpPr>
          <p:spPr>
            <a:xfrm>
              <a:off x="8763237" y="4860554"/>
              <a:ext cx="629793" cy="32720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5FED96F-319F-4318-B39E-F2630B2538A5}"/>
                </a:ext>
              </a:extLst>
            </p:cNvPr>
            <p:cNvGrpSpPr/>
            <p:nvPr/>
          </p:nvGrpSpPr>
          <p:grpSpPr>
            <a:xfrm>
              <a:off x="9246404" y="4270616"/>
              <a:ext cx="1259586" cy="327202"/>
              <a:chOff x="6415709" y="3428998"/>
              <a:chExt cx="1689652" cy="427384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A76ACD6C-36E0-4136-A83F-86C27A0FC3A6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22A99F0E-5661-4539-8A5D-95E2181BFCDA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8</a:t>
                </a:r>
              </a:p>
            </p:txBody>
          </p:sp>
        </p:grp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5D322554-9D37-40D5-88C4-77FB02C86F91}"/>
                </a:ext>
              </a:extLst>
            </p:cNvPr>
            <p:cNvCxnSpPr>
              <a:cxnSpLocks/>
              <a:stCxn id="75" idx="0"/>
              <a:endCxn id="74" idx="1"/>
            </p:cNvCxnSpPr>
            <p:nvPr/>
          </p:nvCxnSpPr>
          <p:spPr>
            <a:xfrm flipV="1">
              <a:off x="8265628" y="3912888"/>
              <a:ext cx="299365" cy="2559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6C6A3A1-E036-4AD9-ABB4-1D09D8374590}"/>
                </a:ext>
              </a:extLst>
            </p:cNvPr>
            <p:cNvCxnSpPr>
              <a:cxnSpLocks/>
              <a:stCxn id="77" idx="0"/>
              <a:endCxn id="75" idx="2"/>
            </p:cNvCxnSpPr>
            <p:nvPr/>
          </p:nvCxnSpPr>
          <p:spPr>
            <a:xfrm flipV="1">
              <a:off x="7986603" y="4496059"/>
              <a:ext cx="279025" cy="3726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6B1341D-BEEF-4E15-B064-D90EF5910F1A}"/>
                </a:ext>
              </a:extLst>
            </p:cNvPr>
            <p:cNvCxnSpPr>
              <a:cxnSpLocks/>
              <a:stCxn id="74" idx="3"/>
            </p:cNvCxnSpPr>
            <p:nvPr/>
          </p:nvCxnSpPr>
          <p:spPr>
            <a:xfrm>
              <a:off x="9194786" y="3912888"/>
              <a:ext cx="629793" cy="34020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7F3C5A7-F5B3-457A-A1C8-993D8C79F484}"/>
                </a:ext>
              </a:extLst>
            </p:cNvPr>
            <p:cNvCxnSpPr>
              <a:cxnSpLocks/>
              <a:stCxn id="79" idx="0"/>
              <a:endCxn id="82" idx="1"/>
            </p:cNvCxnSpPr>
            <p:nvPr/>
          </p:nvCxnSpPr>
          <p:spPr>
            <a:xfrm flipV="1">
              <a:off x="9078134" y="4434217"/>
              <a:ext cx="168270" cy="4263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ACFF885C-B92F-4AAA-9217-EF9EFA19CF94}"/>
                </a:ext>
              </a:extLst>
            </p:cNvPr>
            <p:cNvSpPr/>
            <p:nvPr/>
          </p:nvSpPr>
          <p:spPr>
            <a:xfrm>
              <a:off x="9566997" y="4868754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720F6ED-97E3-4876-8184-CFF12DCD16C1}"/>
                </a:ext>
              </a:extLst>
            </p:cNvPr>
            <p:cNvCxnSpPr>
              <a:cxnSpLocks/>
              <a:stCxn id="87" idx="0"/>
              <a:endCxn id="81" idx="1"/>
            </p:cNvCxnSpPr>
            <p:nvPr/>
          </p:nvCxnSpPr>
          <p:spPr>
            <a:xfrm flipH="1" flipV="1">
              <a:off x="9876197" y="4434218"/>
              <a:ext cx="5697" cy="4345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CB8D2557-3C16-429B-881C-C86874BB3EF4}"/>
                </a:ext>
              </a:extLst>
            </p:cNvPr>
            <p:cNvSpPr/>
            <p:nvPr/>
          </p:nvSpPr>
          <p:spPr>
            <a:xfrm>
              <a:off x="10349644" y="487502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5B8E93E-9C93-411B-B69A-64F54BDD0D44}"/>
                </a:ext>
              </a:extLst>
            </p:cNvPr>
            <p:cNvCxnSpPr>
              <a:cxnSpLocks/>
              <a:stCxn id="89" idx="0"/>
              <a:endCxn id="81" idx="3"/>
            </p:cNvCxnSpPr>
            <p:nvPr/>
          </p:nvCxnSpPr>
          <p:spPr>
            <a:xfrm flipH="1" flipV="1">
              <a:off x="10505990" y="4434218"/>
              <a:ext cx="158551" cy="4408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4447421F-C2D3-4E71-933A-FAAA6E03FC15}"/>
              </a:ext>
            </a:extLst>
          </p:cNvPr>
          <p:cNvGrpSpPr/>
          <p:nvPr/>
        </p:nvGrpSpPr>
        <p:grpSpPr>
          <a:xfrm>
            <a:off x="4647339" y="3478208"/>
            <a:ext cx="3154128" cy="1452683"/>
            <a:chOff x="3623873" y="5724422"/>
            <a:chExt cx="3937523" cy="1463274"/>
          </a:xfrm>
        </p:grpSpPr>
        <p:sp>
          <p:nvSpPr>
            <p:cNvPr id="104" name="Rectangle 103">
              <a:extLst>
                <a:ext uri="{FF2B5EF4-FFF2-40B4-BE49-F238E27FC236}">
                  <a16:creationId xmlns:a16="http://schemas.microsoft.com/office/drawing/2014/main" id="{0357F825-7951-44BD-9E08-4BBE6D8BE2FD}"/>
                </a:ext>
              </a:extLst>
            </p:cNvPr>
            <p:cNvSpPr/>
            <p:nvPr/>
          </p:nvSpPr>
          <p:spPr>
            <a:xfrm>
              <a:off x="5146952" y="572442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1A423BA3-4538-4B22-80A7-ED10F382ED03}"/>
                </a:ext>
              </a:extLst>
            </p:cNvPr>
            <p:cNvSpPr/>
            <p:nvPr/>
          </p:nvSpPr>
          <p:spPr>
            <a:xfrm>
              <a:off x="4532690" y="6143993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C8A5BB1-7269-4EDB-87D4-118201341357}"/>
                </a:ext>
              </a:extLst>
            </p:cNvPr>
            <p:cNvGrpSpPr/>
            <p:nvPr/>
          </p:nvGrpSpPr>
          <p:grpSpPr>
            <a:xfrm>
              <a:off x="3623873" y="6843889"/>
              <a:ext cx="1259585" cy="343807"/>
              <a:chOff x="6505268" y="3623550"/>
              <a:chExt cx="1689651" cy="427383"/>
            </a:xfrm>
          </p:grpSpPr>
          <p:sp>
            <p:nvSpPr>
              <p:cNvPr id="107" name="Rectangle 106">
                <a:extLst>
                  <a:ext uri="{FF2B5EF4-FFF2-40B4-BE49-F238E27FC236}">
                    <a16:creationId xmlns:a16="http://schemas.microsoft.com/office/drawing/2014/main" id="{5626664C-75AD-476D-99EA-8726870664D8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108" name="Rectangle 107">
                <a:extLst>
                  <a:ext uri="{FF2B5EF4-FFF2-40B4-BE49-F238E27FC236}">
                    <a16:creationId xmlns:a16="http://schemas.microsoft.com/office/drawing/2014/main" id="{681C1970-FC31-46ED-A794-48A2E430ABF3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C6D16108-9B48-42A1-8B8D-2D7C008CC84B}"/>
                </a:ext>
              </a:extLst>
            </p:cNvPr>
            <p:cNvSpPr/>
            <p:nvPr/>
          </p:nvSpPr>
          <p:spPr>
            <a:xfrm>
              <a:off x="5345196" y="6835689"/>
              <a:ext cx="629793" cy="32720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10000"/>
                  </a:schemeClr>
                </a:solidFill>
              </a:endParaRPr>
            </a:p>
          </p:txBody>
        </p:sp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BC2CF654-3A64-44A4-9E9F-3B897707D667}"/>
                </a:ext>
              </a:extLst>
            </p:cNvPr>
            <p:cNvGrpSpPr/>
            <p:nvPr/>
          </p:nvGrpSpPr>
          <p:grpSpPr>
            <a:xfrm>
              <a:off x="5828363" y="6245751"/>
              <a:ext cx="1259586" cy="327202"/>
              <a:chOff x="6415709" y="3428998"/>
              <a:chExt cx="1689652" cy="427384"/>
            </a:xfrm>
          </p:grpSpPr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ACE798C1-B5C7-4676-B8FF-317F60B5AF55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B2340F32-75C8-4AA2-ADD6-93A5BCF4644D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chemeClr val="accent6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8</a:t>
                </a:r>
              </a:p>
            </p:txBody>
          </p:sp>
        </p:grp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0BD2DDA2-5FA0-4BB5-BB7F-9E62879BDCD0}"/>
                </a:ext>
              </a:extLst>
            </p:cNvPr>
            <p:cNvCxnSpPr>
              <a:cxnSpLocks/>
              <a:stCxn id="105" idx="0"/>
              <a:endCxn id="104" idx="1"/>
            </p:cNvCxnSpPr>
            <p:nvPr/>
          </p:nvCxnSpPr>
          <p:spPr>
            <a:xfrm flipV="1">
              <a:off x="4847587" y="5888023"/>
              <a:ext cx="299365" cy="2559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4" name="Straight Connector 113">
              <a:extLst>
                <a:ext uri="{FF2B5EF4-FFF2-40B4-BE49-F238E27FC236}">
                  <a16:creationId xmlns:a16="http://schemas.microsoft.com/office/drawing/2014/main" id="{BCEABEF7-1F38-426D-9CFE-D2B91ABBE447}"/>
                </a:ext>
              </a:extLst>
            </p:cNvPr>
            <p:cNvCxnSpPr>
              <a:cxnSpLocks/>
              <a:stCxn id="107" idx="0"/>
              <a:endCxn id="105" idx="2"/>
            </p:cNvCxnSpPr>
            <p:nvPr/>
          </p:nvCxnSpPr>
          <p:spPr>
            <a:xfrm flipV="1">
              <a:off x="4568562" y="6471194"/>
              <a:ext cx="279025" cy="3726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61BC590-F260-47ED-B2F8-41CA3BF55F25}"/>
                </a:ext>
              </a:extLst>
            </p:cNvPr>
            <p:cNvCxnSpPr>
              <a:cxnSpLocks/>
              <a:stCxn id="104" idx="3"/>
            </p:cNvCxnSpPr>
            <p:nvPr/>
          </p:nvCxnSpPr>
          <p:spPr>
            <a:xfrm>
              <a:off x="5776745" y="5888023"/>
              <a:ext cx="629793" cy="34020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6" name="Straight Connector 115">
              <a:extLst>
                <a:ext uri="{FF2B5EF4-FFF2-40B4-BE49-F238E27FC236}">
                  <a16:creationId xmlns:a16="http://schemas.microsoft.com/office/drawing/2014/main" id="{1302DF0C-A981-4113-9AC6-D2CA50C51F1D}"/>
                </a:ext>
              </a:extLst>
            </p:cNvPr>
            <p:cNvCxnSpPr>
              <a:cxnSpLocks/>
              <a:stCxn id="109" idx="0"/>
              <a:endCxn id="112" idx="1"/>
            </p:cNvCxnSpPr>
            <p:nvPr/>
          </p:nvCxnSpPr>
          <p:spPr>
            <a:xfrm flipV="1">
              <a:off x="5660093" y="6409352"/>
              <a:ext cx="168270" cy="4263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BDB39583-ED86-4239-B388-112A23C5BEC1}"/>
                </a:ext>
              </a:extLst>
            </p:cNvPr>
            <p:cNvSpPr/>
            <p:nvPr/>
          </p:nvSpPr>
          <p:spPr>
            <a:xfrm>
              <a:off x="6148956" y="6843889"/>
              <a:ext cx="629793" cy="327201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118" name="Straight Connector 117">
              <a:extLst>
                <a:ext uri="{FF2B5EF4-FFF2-40B4-BE49-F238E27FC236}">
                  <a16:creationId xmlns:a16="http://schemas.microsoft.com/office/drawing/2014/main" id="{A5A759D0-7316-4C69-9177-BC5763051D16}"/>
                </a:ext>
              </a:extLst>
            </p:cNvPr>
            <p:cNvCxnSpPr>
              <a:cxnSpLocks/>
              <a:stCxn id="117" idx="0"/>
              <a:endCxn id="111" idx="1"/>
            </p:cNvCxnSpPr>
            <p:nvPr/>
          </p:nvCxnSpPr>
          <p:spPr>
            <a:xfrm flipH="1" flipV="1">
              <a:off x="6458156" y="6409353"/>
              <a:ext cx="5697" cy="4345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4F9B7F69-AB45-4AC7-899A-32083D4F6F06}"/>
                </a:ext>
              </a:extLst>
            </p:cNvPr>
            <p:cNvSpPr/>
            <p:nvPr/>
          </p:nvSpPr>
          <p:spPr>
            <a:xfrm>
              <a:off x="6931603" y="6850157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120" name="Straight Connector 119">
              <a:extLst>
                <a:ext uri="{FF2B5EF4-FFF2-40B4-BE49-F238E27FC236}">
                  <a16:creationId xmlns:a16="http://schemas.microsoft.com/office/drawing/2014/main" id="{B4825DB7-71BD-4BB7-B64A-B4E3AD85E1C6}"/>
                </a:ext>
              </a:extLst>
            </p:cNvPr>
            <p:cNvCxnSpPr>
              <a:cxnSpLocks/>
              <a:stCxn id="119" idx="0"/>
              <a:endCxn id="111" idx="3"/>
            </p:cNvCxnSpPr>
            <p:nvPr/>
          </p:nvCxnSpPr>
          <p:spPr>
            <a:xfrm flipH="1" flipV="1">
              <a:off x="7087949" y="6409353"/>
              <a:ext cx="158551" cy="4408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D886EC9-64EE-4118-9859-22ED4C2236A4}"/>
              </a:ext>
            </a:extLst>
          </p:cNvPr>
          <p:cNvGrpSpPr/>
          <p:nvPr/>
        </p:nvGrpSpPr>
        <p:grpSpPr>
          <a:xfrm>
            <a:off x="8292631" y="3401675"/>
            <a:ext cx="3178086" cy="1498181"/>
            <a:chOff x="7771565" y="5724422"/>
            <a:chExt cx="3937523" cy="1463274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CA7BC894-8EFE-491A-80F5-FA3626A14458}"/>
                </a:ext>
              </a:extLst>
            </p:cNvPr>
            <p:cNvSpPr/>
            <p:nvPr/>
          </p:nvSpPr>
          <p:spPr>
            <a:xfrm>
              <a:off x="9294644" y="572442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18CF59B6-CA9A-4106-8948-90872076357B}"/>
                </a:ext>
              </a:extLst>
            </p:cNvPr>
            <p:cNvSpPr/>
            <p:nvPr/>
          </p:nvSpPr>
          <p:spPr>
            <a:xfrm>
              <a:off x="8680382" y="6143993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77246FDF-9D5E-4893-B125-9722220E1A60}"/>
                </a:ext>
              </a:extLst>
            </p:cNvPr>
            <p:cNvGrpSpPr/>
            <p:nvPr/>
          </p:nvGrpSpPr>
          <p:grpSpPr>
            <a:xfrm>
              <a:off x="7771565" y="6843889"/>
              <a:ext cx="1259585" cy="343807"/>
              <a:chOff x="6505268" y="3623550"/>
              <a:chExt cx="1689651" cy="427383"/>
            </a:xfrm>
          </p:grpSpPr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3B802DD4-99AF-4B81-A299-B298A527CCAB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807A2D3A-8FA5-4CB2-9590-DCBA5F117BD6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F75FA0E2-0B24-4E74-8530-F50E29CBDE99}"/>
                </a:ext>
              </a:extLst>
            </p:cNvPr>
            <p:cNvSpPr/>
            <p:nvPr/>
          </p:nvSpPr>
          <p:spPr>
            <a:xfrm>
              <a:off x="10298971" y="624575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10</a:t>
              </a:r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E37FA71A-8F2D-4365-A8FE-93DA47D68A22}"/>
                </a:ext>
              </a:extLst>
            </p:cNvPr>
            <p:cNvCxnSpPr>
              <a:cxnSpLocks/>
              <a:stCxn id="122" idx="0"/>
              <a:endCxn id="121" idx="1"/>
            </p:cNvCxnSpPr>
            <p:nvPr/>
          </p:nvCxnSpPr>
          <p:spPr>
            <a:xfrm flipV="1">
              <a:off x="8995279" y="5888023"/>
              <a:ext cx="299365" cy="2559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EE9E3E1B-842D-4542-B2E3-1D68C7B35857}"/>
                </a:ext>
              </a:extLst>
            </p:cNvPr>
            <p:cNvCxnSpPr>
              <a:cxnSpLocks/>
              <a:stCxn id="124" idx="0"/>
              <a:endCxn id="122" idx="2"/>
            </p:cNvCxnSpPr>
            <p:nvPr/>
          </p:nvCxnSpPr>
          <p:spPr>
            <a:xfrm flipV="1">
              <a:off x="8716254" y="6471194"/>
              <a:ext cx="279025" cy="3726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CBC94A59-0886-4D43-BEB8-E73D7E58FABC}"/>
                </a:ext>
              </a:extLst>
            </p:cNvPr>
            <p:cNvCxnSpPr>
              <a:cxnSpLocks/>
              <a:stCxn id="121" idx="3"/>
              <a:endCxn id="128" idx="0"/>
            </p:cNvCxnSpPr>
            <p:nvPr/>
          </p:nvCxnSpPr>
          <p:spPr>
            <a:xfrm>
              <a:off x="9924437" y="5888023"/>
              <a:ext cx="689431" cy="357729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1357BCB0-3B81-4F4B-9EFD-107735D8B581}"/>
                </a:ext>
              </a:extLst>
            </p:cNvPr>
            <p:cNvCxnSpPr>
              <a:cxnSpLocks/>
              <a:stCxn id="134" idx="0"/>
              <a:endCxn id="128" idx="2"/>
            </p:cNvCxnSpPr>
            <p:nvPr/>
          </p:nvCxnSpPr>
          <p:spPr>
            <a:xfrm flipV="1">
              <a:off x="10428869" y="6572953"/>
              <a:ext cx="184999" cy="2709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E1524291-9438-4E58-BD7F-141143632FDD}"/>
                </a:ext>
              </a:extLst>
            </p:cNvPr>
            <p:cNvSpPr/>
            <p:nvPr/>
          </p:nvSpPr>
          <p:spPr>
            <a:xfrm>
              <a:off x="11079295" y="6850157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137" name="Straight Connector 136">
              <a:extLst>
                <a:ext uri="{FF2B5EF4-FFF2-40B4-BE49-F238E27FC236}">
                  <a16:creationId xmlns:a16="http://schemas.microsoft.com/office/drawing/2014/main" id="{94F3C0B6-A114-41CE-A802-AEFEAA40442B}"/>
                </a:ext>
              </a:extLst>
            </p:cNvPr>
            <p:cNvCxnSpPr>
              <a:cxnSpLocks/>
              <a:stCxn id="136" idx="0"/>
              <a:endCxn id="128" idx="3"/>
            </p:cNvCxnSpPr>
            <p:nvPr/>
          </p:nvCxnSpPr>
          <p:spPr>
            <a:xfrm flipH="1" flipV="1">
              <a:off x="10928764" y="6409353"/>
              <a:ext cx="465428" cy="4408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grpSp>
          <p:nvGrpSpPr>
            <p:cNvPr id="143" name="Group 142">
              <a:extLst>
                <a:ext uri="{FF2B5EF4-FFF2-40B4-BE49-F238E27FC236}">
                  <a16:creationId xmlns:a16="http://schemas.microsoft.com/office/drawing/2014/main" id="{4D1134CD-314B-4A9B-B7C9-1821E8F1A724}"/>
                </a:ext>
              </a:extLst>
            </p:cNvPr>
            <p:cNvGrpSpPr/>
            <p:nvPr/>
          </p:nvGrpSpPr>
          <p:grpSpPr>
            <a:xfrm>
              <a:off x="9469295" y="6843889"/>
              <a:ext cx="1274470" cy="327201"/>
              <a:chOff x="9654294" y="6858000"/>
              <a:chExt cx="1274470" cy="327201"/>
            </a:xfrm>
          </p:grpSpPr>
          <p:sp>
            <p:nvSpPr>
              <p:cNvPr id="126" name="Rectangle 125">
                <a:extLst>
                  <a:ext uri="{FF2B5EF4-FFF2-40B4-BE49-F238E27FC236}">
                    <a16:creationId xmlns:a16="http://schemas.microsoft.com/office/drawing/2014/main" id="{A8F8F8DD-70EC-48A3-B02F-946CEB8B8F9F}"/>
                  </a:ext>
                </a:extLst>
              </p:cNvPr>
              <p:cNvSpPr/>
              <p:nvPr/>
            </p:nvSpPr>
            <p:spPr>
              <a:xfrm>
                <a:off x="9654294" y="6858000"/>
                <a:ext cx="629793" cy="327201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8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183FE30E-664B-4318-8FDD-471B573D8ECB}"/>
                  </a:ext>
                </a:extLst>
              </p:cNvPr>
              <p:cNvSpPr/>
              <p:nvPr/>
            </p:nvSpPr>
            <p:spPr>
              <a:xfrm>
                <a:off x="10298971" y="6858000"/>
                <a:ext cx="629793" cy="327201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9</a:t>
                </a:r>
              </a:p>
            </p:txBody>
          </p:sp>
        </p:grp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C8F4B613-CB88-45F3-AA5D-678313028BCF}"/>
              </a:ext>
            </a:extLst>
          </p:cNvPr>
          <p:cNvSpPr txBox="1"/>
          <p:nvPr/>
        </p:nvSpPr>
        <p:spPr>
          <a:xfrm>
            <a:off x="1944686" y="5200732"/>
            <a:ext cx="560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highlight>
                  <a:srgbClr val="FFFF00"/>
                </a:highlight>
                <a:latin typeface="Bodoni MT Black" panose="02070A03080606020203" pitchFamily="18" charset="0"/>
              </a:rPr>
              <a:t>1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5B786AE-8398-4F2F-9995-E1C70CB79186}"/>
              </a:ext>
            </a:extLst>
          </p:cNvPr>
          <p:cNvSpPr txBox="1"/>
          <p:nvPr/>
        </p:nvSpPr>
        <p:spPr>
          <a:xfrm>
            <a:off x="5970672" y="5176824"/>
            <a:ext cx="560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highlight>
                  <a:srgbClr val="FFFF00"/>
                </a:highlight>
                <a:latin typeface="Bodoni MT Black" panose="02070A03080606020203" pitchFamily="18" charset="0"/>
              </a:rPr>
              <a:t>2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0EA96CB-0C05-4FF7-8FDB-099C2DF29CFA}"/>
              </a:ext>
            </a:extLst>
          </p:cNvPr>
          <p:cNvSpPr txBox="1"/>
          <p:nvPr/>
        </p:nvSpPr>
        <p:spPr>
          <a:xfrm>
            <a:off x="10276665" y="5255665"/>
            <a:ext cx="560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highlight>
                  <a:srgbClr val="FFFF00"/>
                </a:highlight>
                <a:latin typeface="Bodoni MT Black" panose="02070A03080606020203" pitchFamily="18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89515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4" grpId="0"/>
      <p:bldP spid="6" grpId="0" build="p"/>
      <p:bldP spid="98" grpId="0"/>
      <p:bldP spid="100" grpId="0"/>
      <p:bldP spid="10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andicam 2022-04-15 09-18-17-085">
            <a:hlinkClick r:id="" action="ppaction://media"/>
            <a:extLst>
              <a:ext uri="{FF2B5EF4-FFF2-40B4-BE49-F238E27FC236}">
                <a16:creationId xmlns:a16="http://schemas.microsoft.com/office/drawing/2014/main" id="{1EA85A90-0078-450C-A211-441AD6C9A2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26775" y="601884"/>
            <a:ext cx="6421529" cy="58055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F9D778-FD36-49AE-904A-3B6A7B085632}"/>
              </a:ext>
            </a:extLst>
          </p:cNvPr>
          <p:cNvSpPr txBox="1"/>
          <p:nvPr/>
        </p:nvSpPr>
        <p:spPr>
          <a:xfrm>
            <a:off x="795658" y="1875566"/>
            <a:ext cx="32061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Video Demo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2EC1DCC-A434-423A-BF5E-C35865A9781E}"/>
              </a:ext>
            </a:extLst>
          </p:cNvPr>
          <p:cNvSpPr/>
          <p:nvPr/>
        </p:nvSpPr>
        <p:spPr>
          <a:xfrm>
            <a:off x="2217194" y="3907437"/>
            <a:ext cx="629793" cy="32720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6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5278C73-2469-4FA9-8F40-0B40DB260617}"/>
              </a:ext>
            </a:extLst>
          </p:cNvPr>
          <p:cNvSpPr/>
          <p:nvPr/>
        </p:nvSpPr>
        <p:spPr>
          <a:xfrm>
            <a:off x="1210250" y="4411240"/>
            <a:ext cx="629793" cy="32720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3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2F416B-460B-42BD-81B6-116D96AC5E56}"/>
              </a:ext>
            </a:extLst>
          </p:cNvPr>
          <p:cNvSpPr/>
          <p:nvPr/>
        </p:nvSpPr>
        <p:spPr>
          <a:xfrm>
            <a:off x="1549812" y="5032634"/>
            <a:ext cx="629793" cy="34380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5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0C3C3B-BBB2-4B15-9E0F-EDA4C2889DB0}"/>
              </a:ext>
            </a:extLst>
          </p:cNvPr>
          <p:cNvSpPr/>
          <p:nvPr/>
        </p:nvSpPr>
        <p:spPr>
          <a:xfrm>
            <a:off x="810885" y="5027029"/>
            <a:ext cx="629793" cy="343807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2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3731399-C283-4B66-A7F1-4A0E05ADC086}"/>
              </a:ext>
            </a:extLst>
          </p:cNvPr>
          <p:cNvSpPr/>
          <p:nvPr/>
        </p:nvSpPr>
        <p:spPr>
          <a:xfrm>
            <a:off x="2415438" y="5018704"/>
            <a:ext cx="629793" cy="327201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7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DE238CC-827E-4AA2-A7C4-6FE71CEB4736}"/>
              </a:ext>
            </a:extLst>
          </p:cNvPr>
          <p:cNvGrpSpPr/>
          <p:nvPr/>
        </p:nvGrpSpPr>
        <p:grpSpPr>
          <a:xfrm>
            <a:off x="2898605" y="4428766"/>
            <a:ext cx="1259586" cy="327202"/>
            <a:chOff x="6415709" y="3428998"/>
            <a:chExt cx="1689652" cy="42738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C3298281-A639-4C20-B838-16249307A302}"/>
                </a:ext>
              </a:extLst>
            </p:cNvPr>
            <p:cNvSpPr/>
            <p:nvPr/>
          </p:nvSpPr>
          <p:spPr>
            <a:xfrm>
              <a:off x="7260535" y="3428999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10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796BB6F-E88B-4BE7-A9D9-3CAC9E42D664}"/>
                </a:ext>
              </a:extLst>
            </p:cNvPr>
            <p:cNvSpPr/>
            <p:nvPr/>
          </p:nvSpPr>
          <p:spPr>
            <a:xfrm>
              <a:off x="6415709" y="3428998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8</a:t>
              </a:r>
            </a:p>
          </p:txBody>
        </p:sp>
      </p:grp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0BE7C4F-7379-46B6-B4E7-03290DEEAA1E}"/>
              </a:ext>
            </a:extLst>
          </p:cNvPr>
          <p:cNvCxnSpPr>
            <a:cxnSpLocks/>
            <a:stCxn id="9" idx="0"/>
            <a:endCxn id="8" idx="1"/>
          </p:cNvCxnSpPr>
          <p:nvPr/>
        </p:nvCxnSpPr>
        <p:spPr>
          <a:xfrm flipV="1">
            <a:off x="1525147" y="4071038"/>
            <a:ext cx="692047" cy="3402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B50D3F3-9C0A-40B0-A789-3E84DF191E4C}"/>
              </a:ext>
            </a:extLst>
          </p:cNvPr>
          <p:cNvCxnSpPr>
            <a:cxnSpLocks/>
            <a:stCxn id="12" idx="0"/>
            <a:endCxn id="9" idx="2"/>
          </p:cNvCxnSpPr>
          <p:nvPr/>
        </p:nvCxnSpPr>
        <p:spPr>
          <a:xfrm flipV="1">
            <a:off x="1125782" y="4738441"/>
            <a:ext cx="399365" cy="288588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844CD37F-5E1B-4C1F-9E00-C94963C24221}"/>
              </a:ext>
            </a:extLst>
          </p:cNvPr>
          <p:cNvCxnSpPr>
            <a:cxnSpLocks/>
            <a:stCxn id="8" idx="3"/>
          </p:cNvCxnSpPr>
          <p:nvPr/>
        </p:nvCxnSpPr>
        <p:spPr>
          <a:xfrm>
            <a:off x="2846987" y="4071038"/>
            <a:ext cx="629793" cy="340202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817B594-8D09-41B3-A1C2-9FD72891E9CF}"/>
              </a:ext>
            </a:extLst>
          </p:cNvPr>
          <p:cNvCxnSpPr>
            <a:cxnSpLocks/>
            <a:stCxn id="13" idx="0"/>
            <a:endCxn id="16" idx="1"/>
          </p:cNvCxnSpPr>
          <p:nvPr/>
        </p:nvCxnSpPr>
        <p:spPr>
          <a:xfrm flipV="1">
            <a:off x="2730335" y="4592367"/>
            <a:ext cx="168270" cy="426337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6A7CF8D3-8388-4D48-87AC-3E0E03003D81}"/>
              </a:ext>
            </a:extLst>
          </p:cNvPr>
          <p:cNvSpPr/>
          <p:nvPr/>
        </p:nvSpPr>
        <p:spPr>
          <a:xfrm>
            <a:off x="3219198" y="5026904"/>
            <a:ext cx="629793" cy="32720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9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BC7CC42-A150-4F92-B46F-28E73FDF2F4A}"/>
              </a:ext>
            </a:extLst>
          </p:cNvPr>
          <p:cNvCxnSpPr>
            <a:cxnSpLocks/>
            <a:stCxn id="21" idx="0"/>
            <a:endCxn id="15" idx="1"/>
          </p:cNvCxnSpPr>
          <p:nvPr/>
        </p:nvCxnSpPr>
        <p:spPr>
          <a:xfrm flipH="1" flipV="1">
            <a:off x="3528398" y="4592368"/>
            <a:ext cx="5697" cy="434536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C2E052B6-C963-44F8-B8EA-F7EAFC487F8B}"/>
              </a:ext>
            </a:extLst>
          </p:cNvPr>
          <p:cNvSpPr/>
          <p:nvPr/>
        </p:nvSpPr>
        <p:spPr>
          <a:xfrm>
            <a:off x="4001845" y="5033172"/>
            <a:ext cx="629793" cy="32720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>
                    <a:lumMod val="10000"/>
                  </a:schemeClr>
                </a:solidFill>
              </a:rPr>
              <a:t>11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464F25C-5D12-4D4E-AB7A-46AF37799DFE}"/>
              </a:ext>
            </a:extLst>
          </p:cNvPr>
          <p:cNvCxnSpPr>
            <a:cxnSpLocks/>
            <a:stCxn id="23" idx="0"/>
            <a:endCxn id="15" idx="3"/>
          </p:cNvCxnSpPr>
          <p:nvPr/>
        </p:nvCxnSpPr>
        <p:spPr>
          <a:xfrm flipH="1" flipV="1">
            <a:off x="4158191" y="4592368"/>
            <a:ext cx="158551" cy="440804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E0EC234-1AE5-4117-BC14-685C435D6789}"/>
              </a:ext>
            </a:extLst>
          </p:cNvPr>
          <p:cNvCxnSpPr>
            <a:cxnSpLocks/>
            <a:stCxn id="11" idx="0"/>
            <a:endCxn id="9" idx="2"/>
          </p:cNvCxnSpPr>
          <p:nvPr/>
        </p:nvCxnSpPr>
        <p:spPr>
          <a:xfrm flipH="1" flipV="1">
            <a:off x="1525147" y="4738441"/>
            <a:ext cx="339562" cy="294193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359083BA-E264-4F20-AF91-5E4FEF0E3BA6}"/>
              </a:ext>
            </a:extLst>
          </p:cNvPr>
          <p:cNvSpPr txBox="1"/>
          <p:nvPr/>
        </p:nvSpPr>
        <p:spPr>
          <a:xfrm>
            <a:off x="811361" y="2698531"/>
            <a:ext cx="4071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thao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key = 7</a:t>
            </a:r>
          </a:p>
        </p:txBody>
      </p:sp>
    </p:spTree>
    <p:extLst>
      <p:ext uri="{BB962C8B-B14F-4D97-AF65-F5344CB8AC3E}">
        <p14:creationId xmlns:p14="http://schemas.microsoft.com/office/powerpoint/2010/main" val="464694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8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5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0" fill="hold">
                      <p:stCondLst>
                        <p:cond delay="0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11" grpId="0" animBg="1"/>
      <p:bldP spid="12" grpId="0" animBg="1"/>
      <p:bldP spid="13" grpId="0" animBg="1"/>
      <p:bldP spid="21" grpId="0" animBg="1"/>
      <p:bldP spid="23" grpId="0" animBg="1"/>
      <p:bldP spid="4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FB4A143-D77C-463A-BF67-5E9D578864F4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615600" y="1845507"/>
            <a:ext cx="4960800" cy="5805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Xóa</a:t>
            </a:r>
            <a:r>
              <a:rPr lang="en-US" dirty="0">
                <a:solidFill>
                  <a:schemeClr val="tx1"/>
                </a:solidFill>
              </a:rPr>
              <a:t> Node </a:t>
            </a:r>
            <a:r>
              <a:rPr lang="en-US" dirty="0" err="1">
                <a:solidFill>
                  <a:schemeClr val="tx1"/>
                </a:solidFill>
              </a:rPr>
              <a:t>không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phải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là</a:t>
            </a:r>
            <a:r>
              <a:rPr lang="en-US" dirty="0">
                <a:solidFill>
                  <a:schemeClr val="tx1"/>
                </a:solidFill>
              </a:rPr>
              <a:t> LÁ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AEB2B3-6E3C-4B72-A01F-D7619029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2.3 Thao </a:t>
            </a:r>
            <a:r>
              <a:rPr lang="en-US" dirty="0" err="1">
                <a:highlight>
                  <a:srgbClr val="FFFF00"/>
                </a:highlight>
              </a:rPr>
              <a:t>Tác</a:t>
            </a:r>
            <a:r>
              <a:rPr lang="en-US" dirty="0">
                <a:highlight>
                  <a:srgbClr val="FFFF00"/>
                </a:highlight>
              </a:rPr>
              <a:t> XÓA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E3A405-3903-4041-A3BC-5697C1410610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3615600" y="2468041"/>
            <a:ext cx="4961100" cy="580501"/>
          </a:xfrm>
        </p:spPr>
        <p:txBody>
          <a:bodyPr/>
          <a:lstStyle/>
          <a:p>
            <a:r>
              <a:rPr lang="en-US" dirty="0"/>
              <a:t>Khi </a:t>
            </a:r>
            <a:r>
              <a:rPr lang="en-US" dirty="0" err="1"/>
              <a:t>xóa</a:t>
            </a:r>
            <a:r>
              <a:rPr lang="en-US" dirty="0"/>
              <a:t> ta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trộn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sắp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lại</a:t>
            </a:r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53D63801-22EA-420E-873D-DE1651C0198D}"/>
              </a:ext>
            </a:extLst>
          </p:cNvPr>
          <p:cNvGrpSpPr/>
          <p:nvPr/>
        </p:nvGrpSpPr>
        <p:grpSpPr>
          <a:xfrm>
            <a:off x="4388148" y="3465452"/>
            <a:ext cx="3311509" cy="1394734"/>
            <a:chOff x="7041914" y="3749287"/>
            <a:chExt cx="3937523" cy="1463274"/>
          </a:xfrm>
        </p:grpSpPr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3F210E5D-592A-4691-AB0F-D38270D10E64}"/>
                </a:ext>
              </a:extLst>
            </p:cNvPr>
            <p:cNvSpPr/>
            <p:nvPr/>
          </p:nvSpPr>
          <p:spPr>
            <a:xfrm>
              <a:off x="8564993" y="3749287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FDBE3FE0-8B48-4E6C-B520-8F8A80240551}"/>
                </a:ext>
              </a:extLst>
            </p:cNvPr>
            <p:cNvSpPr/>
            <p:nvPr/>
          </p:nvSpPr>
          <p:spPr>
            <a:xfrm>
              <a:off x="7950731" y="4168858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29F52696-6664-458D-91E9-53074E01C907}"/>
                </a:ext>
              </a:extLst>
            </p:cNvPr>
            <p:cNvGrpSpPr/>
            <p:nvPr/>
          </p:nvGrpSpPr>
          <p:grpSpPr>
            <a:xfrm>
              <a:off x="7041914" y="4868754"/>
              <a:ext cx="1259585" cy="343807"/>
              <a:chOff x="6505268" y="3623550"/>
              <a:chExt cx="1689651" cy="427383"/>
            </a:xfrm>
          </p:grpSpPr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1168CDD5-6996-40D5-BE47-45BBB60369B8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7CE98C44-A809-43FC-81E9-E224A60D857D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35D2C5FA-5352-41BD-9886-CFA0B4F922AF}"/>
                </a:ext>
              </a:extLst>
            </p:cNvPr>
            <p:cNvSpPr/>
            <p:nvPr/>
          </p:nvSpPr>
          <p:spPr>
            <a:xfrm>
              <a:off x="8763237" y="4860554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F5FED96F-319F-4318-B39E-F2630B2538A5}"/>
                </a:ext>
              </a:extLst>
            </p:cNvPr>
            <p:cNvGrpSpPr/>
            <p:nvPr/>
          </p:nvGrpSpPr>
          <p:grpSpPr>
            <a:xfrm>
              <a:off x="9246404" y="4270616"/>
              <a:ext cx="1259586" cy="327202"/>
              <a:chOff x="6415709" y="3428998"/>
              <a:chExt cx="1689652" cy="427384"/>
            </a:xfrm>
          </p:grpSpPr>
          <p:sp>
            <p:nvSpPr>
              <p:cNvPr id="81" name="Rectangle 80">
                <a:extLst>
                  <a:ext uri="{FF2B5EF4-FFF2-40B4-BE49-F238E27FC236}">
                    <a16:creationId xmlns:a16="http://schemas.microsoft.com/office/drawing/2014/main" id="{A76ACD6C-36E0-4136-A83F-86C27A0FC3A6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82" name="Rectangle 81">
                <a:extLst>
                  <a:ext uri="{FF2B5EF4-FFF2-40B4-BE49-F238E27FC236}">
                    <a16:creationId xmlns:a16="http://schemas.microsoft.com/office/drawing/2014/main" id="{22A99F0E-5661-4539-8A5D-95E2181BFCDA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solidFill>
                    <a:schemeClr val="bg1">
                      <a:lumMod val="10000"/>
                    </a:schemeClr>
                  </a:solidFill>
                </a:endParaRPr>
              </a:p>
            </p:txBody>
          </p:sp>
        </p:grp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5D322554-9D37-40D5-88C4-77FB02C86F91}"/>
                </a:ext>
              </a:extLst>
            </p:cNvPr>
            <p:cNvCxnSpPr>
              <a:cxnSpLocks/>
              <a:stCxn id="75" idx="0"/>
              <a:endCxn id="74" idx="1"/>
            </p:cNvCxnSpPr>
            <p:nvPr/>
          </p:nvCxnSpPr>
          <p:spPr>
            <a:xfrm flipV="1">
              <a:off x="8265628" y="3912888"/>
              <a:ext cx="299365" cy="2559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D6C6A3A1-E036-4AD9-ABB4-1D09D8374590}"/>
                </a:ext>
              </a:extLst>
            </p:cNvPr>
            <p:cNvCxnSpPr>
              <a:cxnSpLocks/>
              <a:stCxn id="77" idx="0"/>
              <a:endCxn id="75" idx="2"/>
            </p:cNvCxnSpPr>
            <p:nvPr/>
          </p:nvCxnSpPr>
          <p:spPr>
            <a:xfrm flipV="1">
              <a:off x="7986603" y="4496059"/>
              <a:ext cx="279025" cy="3726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46B1341D-BEEF-4E15-B064-D90EF5910F1A}"/>
                </a:ext>
              </a:extLst>
            </p:cNvPr>
            <p:cNvCxnSpPr>
              <a:cxnSpLocks/>
              <a:stCxn id="74" idx="3"/>
            </p:cNvCxnSpPr>
            <p:nvPr/>
          </p:nvCxnSpPr>
          <p:spPr>
            <a:xfrm>
              <a:off x="9194786" y="3912888"/>
              <a:ext cx="629793" cy="34020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E7F3C5A7-F5B3-457A-A1C8-993D8C79F484}"/>
                </a:ext>
              </a:extLst>
            </p:cNvPr>
            <p:cNvCxnSpPr>
              <a:cxnSpLocks/>
              <a:stCxn id="79" idx="0"/>
              <a:endCxn id="82" idx="1"/>
            </p:cNvCxnSpPr>
            <p:nvPr/>
          </p:nvCxnSpPr>
          <p:spPr>
            <a:xfrm flipV="1">
              <a:off x="9078134" y="4434217"/>
              <a:ext cx="168270" cy="4263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ACFF885C-B92F-4AAA-9217-EF9EFA19CF94}"/>
                </a:ext>
              </a:extLst>
            </p:cNvPr>
            <p:cNvSpPr/>
            <p:nvPr/>
          </p:nvSpPr>
          <p:spPr>
            <a:xfrm>
              <a:off x="9566997" y="4868754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9720F6ED-97E3-4876-8184-CFF12DCD16C1}"/>
                </a:ext>
              </a:extLst>
            </p:cNvPr>
            <p:cNvCxnSpPr>
              <a:cxnSpLocks/>
              <a:stCxn id="87" idx="0"/>
              <a:endCxn id="81" idx="1"/>
            </p:cNvCxnSpPr>
            <p:nvPr/>
          </p:nvCxnSpPr>
          <p:spPr>
            <a:xfrm flipH="1" flipV="1">
              <a:off x="9876197" y="4434218"/>
              <a:ext cx="5697" cy="4345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CB8D2557-3C16-429B-881C-C86874BB3EF4}"/>
                </a:ext>
              </a:extLst>
            </p:cNvPr>
            <p:cNvSpPr/>
            <p:nvPr/>
          </p:nvSpPr>
          <p:spPr>
            <a:xfrm>
              <a:off x="10349644" y="487502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65B8E93E-9C93-411B-B69A-64F54BDD0D44}"/>
                </a:ext>
              </a:extLst>
            </p:cNvPr>
            <p:cNvCxnSpPr>
              <a:cxnSpLocks/>
              <a:stCxn id="89" idx="0"/>
              <a:endCxn id="81" idx="3"/>
            </p:cNvCxnSpPr>
            <p:nvPr/>
          </p:nvCxnSpPr>
          <p:spPr>
            <a:xfrm flipH="1" flipV="1">
              <a:off x="10505990" y="4434218"/>
              <a:ext cx="158551" cy="4408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98" name="TextBox 97">
            <a:extLst>
              <a:ext uri="{FF2B5EF4-FFF2-40B4-BE49-F238E27FC236}">
                <a16:creationId xmlns:a16="http://schemas.microsoft.com/office/drawing/2014/main" id="{C8F4B613-CB88-45F3-AA5D-678313028BCF}"/>
              </a:ext>
            </a:extLst>
          </p:cNvPr>
          <p:cNvSpPr txBox="1"/>
          <p:nvPr/>
        </p:nvSpPr>
        <p:spPr>
          <a:xfrm>
            <a:off x="1944686" y="5200732"/>
            <a:ext cx="560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highlight>
                  <a:srgbClr val="FFFF00"/>
                </a:highlight>
                <a:latin typeface="Bodoni MT Black" panose="02070A03080606020203" pitchFamily="18" charset="0"/>
              </a:rPr>
              <a:t>1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5B786AE-8398-4F2F-9995-E1C70CB79186}"/>
              </a:ext>
            </a:extLst>
          </p:cNvPr>
          <p:cNvSpPr txBox="1"/>
          <p:nvPr/>
        </p:nvSpPr>
        <p:spPr>
          <a:xfrm>
            <a:off x="5970672" y="5176824"/>
            <a:ext cx="560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highlight>
                  <a:srgbClr val="FFFF00"/>
                </a:highlight>
                <a:latin typeface="Bodoni MT Black" panose="02070A03080606020203" pitchFamily="18" charset="0"/>
              </a:rPr>
              <a:t>2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0EA96CB-0C05-4FF7-8FDB-099C2DF29CFA}"/>
              </a:ext>
            </a:extLst>
          </p:cNvPr>
          <p:cNvSpPr txBox="1"/>
          <p:nvPr/>
        </p:nvSpPr>
        <p:spPr>
          <a:xfrm>
            <a:off x="10276665" y="5255665"/>
            <a:ext cx="560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highlight>
                  <a:srgbClr val="FFFF00"/>
                </a:highlight>
                <a:latin typeface="Bodoni MT Black" panose="02070A03080606020203" pitchFamily="18" charset="0"/>
              </a:rPr>
              <a:t>3</a:t>
            </a:r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BDEF759-A487-46D5-A535-3A05949558A9}"/>
              </a:ext>
            </a:extLst>
          </p:cNvPr>
          <p:cNvGrpSpPr/>
          <p:nvPr/>
        </p:nvGrpSpPr>
        <p:grpSpPr>
          <a:xfrm>
            <a:off x="546884" y="3444576"/>
            <a:ext cx="3311509" cy="1394734"/>
            <a:chOff x="7041914" y="3749287"/>
            <a:chExt cx="3937523" cy="1463274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5EEEFD17-21EF-40C8-BD86-7CE1BCEEE8D6}"/>
                </a:ext>
              </a:extLst>
            </p:cNvPr>
            <p:cNvSpPr/>
            <p:nvPr/>
          </p:nvSpPr>
          <p:spPr>
            <a:xfrm>
              <a:off x="8564993" y="3749287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277BF30E-4DEF-4849-B599-E020C4A0A2E9}"/>
                </a:ext>
              </a:extLst>
            </p:cNvPr>
            <p:cNvSpPr/>
            <p:nvPr/>
          </p:nvSpPr>
          <p:spPr>
            <a:xfrm>
              <a:off x="7950731" y="4168858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92721509-A44E-4A8E-8AB8-35F959D7D708}"/>
                </a:ext>
              </a:extLst>
            </p:cNvPr>
            <p:cNvGrpSpPr/>
            <p:nvPr/>
          </p:nvGrpSpPr>
          <p:grpSpPr>
            <a:xfrm>
              <a:off x="7041914" y="4868754"/>
              <a:ext cx="1259585" cy="343807"/>
              <a:chOff x="6505268" y="3623550"/>
              <a:chExt cx="1689651" cy="427383"/>
            </a:xfrm>
          </p:grpSpPr>
          <p:sp>
            <p:nvSpPr>
              <p:cNvPr id="93" name="Rectangle 92">
                <a:extLst>
                  <a:ext uri="{FF2B5EF4-FFF2-40B4-BE49-F238E27FC236}">
                    <a16:creationId xmlns:a16="http://schemas.microsoft.com/office/drawing/2014/main" id="{813C7049-80E0-425F-95C4-8A4E70F79481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94" name="Rectangle 93">
                <a:extLst>
                  <a:ext uri="{FF2B5EF4-FFF2-40B4-BE49-F238E27FC236}">
                    <a16:creationId xmlns:a16="http://schemas.microsoft.com/office/drawing/2014/main" id="{49B60A6D-2A79-4F72-9039-B5F1BC317DDD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F80CB209-42B9-4B70-8FA0-9977209C8D5A}"/>
                </a:ext>
              </a:extLst>
            </p:cNvPr>
            <p:cNvSpPr/>
            <p:nvPr/>
          </p:nvSpPr>
          <p:spPr>
            <a:xfrm>
              <a:off x="8763237" y="4860554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grpSp>
          <p:nvGrpSpPr>
            <p:cNvPr id="65" name="Group 64">
              <a:extLst>
                <a:ext uri="{FF2B5EF4-FFF2-40B4-BE49-F238E27FC236}">
                  <a16:creationId xmlns:a16="http://schemas.microsoft.com/office/drawing/2014/main" id="{8FD70D8D-AD03-4D3E-8833-CA16D292BA12}"/>
                </a:ext>
              </a:extLst>
            </p:cNvPr>
            <p:cNvGrpSpPr/>
            <p:nvPr/>
          </p:nvGrpSpPr>
          <p:grpSpPr>
            <a:xfrm>
              <a:off x="9246404" y="4270616"/>
              <a:ext cx="1259586" cy="327202"/>
              <a:chOff x="6415709" y="3428998"/>
              <a:chExt cx="1689652" cy="427384"/>
            </a:xfrm>
          </p:grpSpPr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93A31B39-3333-4D0D-B94F-4765EC23C68A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92" name="Rectangle 91">
                <a:extLst>
                  <a:ext uri="{FF2B5EF4-FFF2-40B4-BE49-F238E27FC236}">
                    <a16:creationId xmlns:a16="http://schemas.microsoft.com/office/drawing/2014/main" id="{C6E3F86B-44F4-4797-8218-FB67DF265FEE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8</a:t>
                </a:r>
              </a:p>
            </p:txBody>
          </p:sp>
        </p:grp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DF54B2F-4B9E-4465-9CA5-684191075890}"/>
                </a:ext>
              </a:extLst>
            </p:cNvPr>
            <p:cNvCxnSpPr>
              <a:cxnSpLocks/>
              <a:stCxn id="62" idx="0"/>
              <a:endCxn id="61" idx="1"/>
            </p:cNvCxnSpPr>
            <p:nvPr/>
          </p:nvCxnSpPr>
          <p:spPr>
            <a:xfrm flipV="1">
              <a:off x="8265628" y="3912888"/>
              <a:ext cx="299365" cy="2559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37E07431-2520-4267-8AB9-8814F2F50AEB}"/>
                </a:ext>
              </a:extLst>
            </p:cNvPr>
            <p:cNvCxnSpPr>
              <a:cxnSpLocks/>
              <a:stCxn id="93" idx="0"/>
              <a:endCxn id="62" idx="2"/>
            </p:cNvCxnSpPr>
            <p:nvPr/>
          </p:nvCxnSpPr>
          <p:spPr>
            <a:xfrm flipV="1">
              <a:off x="7986603" y="4496059"/>
              <a:ext cx="279025" cy="3726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DFD3ED62-F838-4EA2-A21F-C9379565582F}"/>
                </a:ext>
              </a:extLst>
            </p:cNvPr>
            <p:cNvCxnSpPr>
              <a:cxnSpLocks/>
              <a:stCxn id="61" idx="3"/>
            </p:cNvCxnSpPr>
            <p:nvPr/>
          </p:nvCxnSpPr>
          <p:spPr>
            <a:xfrm>
              <a:off x="9194786" y="3912888"/>
              <a:ext cx="629793" cy="34020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A7D07968-E540-46D2-AED1-9DC1EEB90713}"/>
                </a:ext>
              </a:extLst>
            </p:cNvPr>
            <p:cNvCxnSpPr>
              <a:cxnSpLocks/>
              <a:stCxn id="64" idx="0"/>
              <a:endCxn id="92" idx="1"/>
            </p:cNvCxnSpPr>
            <p:nvPr/>
          </p:nvCxnSpPr>
          <p:spPr>
            <a:xfrm flipV="1">
              <a:off x="9078134" y="4434217"/>
              <a:ext cx="168270" cy="4263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41C9D623-F62B-4A1E-9E55-2BBD63480D62}"/>
                </a:ext>
              </a:extLst>
            </p:cNvPr>
            <p:cNvSpPr/>
            <p:nvPr/>
          </p:nvSpPr>
          <p:spPr>
            <a:xfrm>
              <a:off x="9566997" y="4868754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5513948-4B66-491D-80BE-CE1DC57D7C4D}"/>
                </a:ext>
              </a:extLst>
            </p:cNvPr>
            <p:cNvCxnSpPr>
              <a:cxnSpLocks/>
              <a:stCxn id="70" idx="0"/>
              <a:endCxn id="91" idx="1"/>
            </p:cNvCxnSpPr>
            <p:nvPr/>
          </p:nvCxnSpPr>
          <p:spPr>
            <a:xfrm flipH="1" flipV="1">
              <a:off x="9876197" y="4434218"/>
              <a:ext cx="5697" cy="4345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16DA283-9FE4-4CFB-AE23-32A93BDB4728}"/>
                </a:ext>
              </a:extLst>
            </p:cNvPr>
            <p:cNvSpPr/>
            <p:nvPr/>
          </p:nvSpPr>
          <p:spPr>
            <a:xfrm>
              <a:off x="10349644" y="487502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FEC7B143-2502-49B9-B544-B7AFFA0579BE}"/>
                </a:ext>
              </a:extLst>
            </p:cNvPr>
            <p:cNvCxnSpPr>
              <a:cxnSpLocks/>
              <a:stCxn id="72" idx="0"/>
              <a:endCxn id="91" idx="3"/>
            </p:cNvCxnSpPr>
            <p:nvPr/>
          </p:nvCxnSpPr>
          <p:spPr>
            <a:xfrm flipH="1" flipV="1">
              <a:off x="10505990" y="4434218"/>
              <a:ext cx="158551" cy="4408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72BB19F-BC19-48B7-8EC8-E3C7669826CB}"/>
              </a:ext>
            </a:extLst>
          </p:cNvPr>
          <p:cNvGrpSpPr/>
          <p:nvPr/>
        </p:nvGrpSpPr>
        <p:grpSpPr>
          <a:xfrm>
            <a:off x="8178767" y="3428748"/>
            <a:ext cx="3311509" cy="1394734"/>
            <a:chOff x="7041914" y="3749287"/>
            <a:chExt cx="3937523" cy="1463274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430E344-21E4-488D-9AB0-50897B0FD8B7}"/>
                </a:ext>
              </a:extLst>
            </p:cNvPr>
            <p:cNvSpPr/>
            <p:nvPr/>
          </p:nvSpPr>
          <p:spPr>
            <a:xfrm>
              <a:off x="8564993" y="3749287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7AF67556-F782-48BF-8CAF-0F0A464B773D}"/>
                </a:ext>
              </a:extLst>
            </p:cNvPr>
            <p:cNvSpPr/>
            <p:nvPr/>
          </p:nvSpPr>
          <p:spPr>
            <a:xfrm>
              <a:off x="7950731" y="4168858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049F65A7-90C5-420C-9546-462178AF95FC}"/>
                </a:ext>
              </a:extLst>
            </p:cNvPr>
            <p:cNvGrpSpPr/>
            <p:nvPr/>
          </p:nvGrpSpPr>
          <p:grpSpPr>
            <a:xfrm>
              <a:off x="7041914" y="4868754"/>
              <a:ext cx="1259585" cy="343807"/>
              <a:chOff x="6505268" y="3623550"/>
              <a:chExt cx="1689651" cy="427383"/>
            </a:xfrm>
          </p:grpSpPr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76FE5C16-FE1C-4D45-99B6-4409951A0273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D9398AD8-DFAB-44F1-AF3B-748854903EE4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6EA769EC-F054-4591-B451-26FB6664EC8D}"/>
                </a:ext>
              </a:extLst>
            </p:cNvPr>
            <p:cNvSpPr/>
            <p:nvPr/>
          </p:nvSpPr>
          <p:spPr>
            <a:xfrm>
              <a:off x="8763237" y="4860554"/>
              <a:ext cx="629793" cy="32720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10000"/>
                  </a:schemeClr>
                </a:solidFill>
              </a:endParaRP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4D3CCC30-E58B-4DB4-AAA2-6A936C6116CD}"/>
                </a:ext>
              </a:extLst>
            </p:cNvPr>
            <p:cNvGrpSpPr/>
            <p:nvPr/>
          </p:nvGrpSpPr>
          <p:grpSpPr>
            <a:xfrm>
              <a:off x="9246404" y="4270616"/>
              <a:ext cx="1259586" cy="327202"/>
              <a:chOff x="6415709" y="3428998"/>
              <a:chExt cx="1689652" cy="427384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74CAAED8-E9B6-4655-B390-628CB3D8255C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E1ED390A-E7DF-41E6-ABDC-CBE2FBAA9FF5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7</a:t>
                </a:r>
              </a:p>
            </p:txBody>
          </p:sp>
        </p:grp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4306936-499D-4D8E-B9E8-7C24591E6CCA}"/>
                </a:ext>
              </a:extLst>
            </p:cNvPr>
            <p:cNvCxnSpPr>
              <a:cxnSpLocks/>
              <a:stCxn id="97" idx="0"/>
              <a:endCxn id="96" idx="1"/>
            </p:cNvCxnSpPr>
            <p:nvPr/>
          </p:nvCxnSpPr>
          <p:spPr>
            <a:xfrm flipV="1">
              <a:off x="8265628" y="3912888"/>
              <a:ext cx="299365" cy="2559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CB95AD5-F5F2-4780-843E-C74E7FFE9829}"/>
                </a:ext>
              </a:extLst>
            </p:cNvPr>
            <p:cNvCxnSpPr>
              <a:cxnSpLocks/>
              <a:stCxn id="146" idx="0"/>
              <a:endCxn id="97" idx="2"/>
            </p:cNvCxnSpPr>
            <p:nvPr/>
          </p:nvCxnSpPr>
          <p:spPr>
            <a:xfrm flipV="1">
              <a:off x="7986603" y="4496059"/>
              <a:ext cx="279025" cy="3726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EEF503D-0482-42FD-BBE8-2E024162733D}"/>
                </a:ext>
              </a:extLst>
            </p:cNvPr>
            <p:cNvCxnSpPr>
              <a:cxnSpLocks/>
              <a:stCxn id="96" idx="3"/>
            </p:cNvCxnSpPr>
            <p:nvPr/>
          </p:nvCxnSpPr>
          <p:spPr>
            <a:xfrm>
              <a:off x="9194786" y="3912888"/>
              <a:ext cx="629793" cy="34020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58D7B7DE-B7AF-4685-A293-C663EF1482BC}"/>
                </a:ext>
              </a:extLst>
            </p:cNvPr>
            <p:cNvCxnSpPr>
              <a:cxnSpLocks/>
              <a:stCxn id="102" idx="0"/>
              <a:endCxn id="145" idx="1"/>
            </p:cNvCxnSpPr>
            <p:nvPr/>
          </p:nvCxnSpPr>
          <p:spPr>
            <a:xfrm flipV="1">
              <a:off x="9078134" y="4434217"/>
              <a:ext cx="168270" cy="4263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F126D87A-9EC5-4462-849F-47F48DF42C88}"/>
                </a:ext>
              </a:extLst>
            </p:cNvPr>
            <p:cNvSpPr/>
            <p:nvPr/>
          </p:nvSpPr>
          <p:spPr>
            <a:xfrm>
              <a:off x="9566997" y="4868754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E6FF38D-C3F3-4765-9706-EC02FC4F79F8}"/>
                </a:ext>
              </a:extLst>
            </p:cNvPr>
            <p:cNvCxnSpPr>
              <a:cxnSpLocks/>
              <a:stCxn id="139" idx="0"/>
              <a:endCxn id="144" idx="1"/>
            </p:cNvCxnSpPr>
            <p:nvPr/>
          </p:nvCxnSpPr>
          <p:spPr>
            <a:xfrm flipH="1" flipV="1">
              <a:off x="9876197" y="4434218"/>
              <a:ext cx="5697" cy="4345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4998CA81-2D5E-4DD9-8286-F27E3DE96CC3}"/>
                </a:ext>
              </a:extLst>
            </p:cNvPr>
            <p:cNvSpPr/>
            <p:nvPr/>
          </p:nvSpPr>
          <p:spPr>
            <a:xfrm>
              <a:off x="10349644" y="487502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6C976CD-4031-48B2-8191-638241F97386}"/>
                </a:ext>
              </a:extLst>
            </p:cNvPr>
            <p:cNvCxnSpPr>
              <a:cxnSpLocks/>
              <a:stCxn id="141" idx="0"/>
              <a:endCxn id="144" idx="3"/>
            </p:cNvCxnSpPr>
            <p:nvPr/>
          </p:nvCxnSpPr>
          <p:spPr>
            <a:xfrm flipH="1" flipV="1">
              <a:off x="10505990" y="4434218"/>
              <a:ext cx="158551" cy="4408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9595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4" grpId="0"/>
      <p:bldP spid="6" grpId="0" build="p"/>
      <p:bldP spid="98" grpId="0"/>
      <p:bldP spid="100" grpId="0"/>
      <p:bldP spid="10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FB4A143-D77C-463A-BF67-5E9D578864F4}"/>
              </a:ext>
            </a:extLst>
          </p:cNvPr>
          <p:cNvSpPr>
            <a:spLocks noGrp="1"/>
          </p:cNvSpPr>
          <p:nvPr>
            <p:ph type="subTitle" idx="2"/>
          </p:nvPr>
        </p:nvSpPr>
        <p:spPr>
          <a:xfrm>
            <a:off x="3615600" y="1845507"/>
            <a:ext cx="4960800" cy="580500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Xóa</a:t>
            </a:r>
            <a:r>
              <a:rPr lang="en-US" dirty="0">
                <a:solidFill>
                  <a:schemeClr val="tx1"/>
                </a:solidFill>
              </a:rPr>
              <a:t> Node </a:t>
            </a:r>
            <a:r>
              <a:rPr lang="en-US" dirty="0" err="1">
                <a:solidFill>
                  <a:schemeClr val="tx1"/>
                </a:solidFill>
              </a:rPr>
              <a:t>không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phải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là</a:t>
            </a:r>
            <a:r>
              <a:rPr lang="en-US" dirty="0">
                <a:solidFill>
                  <a:schemeClr val="tx1"/>
                </a:solidFill>
              </a:rPr>
              <a:t> LÁ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AEB2B3-6E3C-4B72-A01F-D7619029E9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2.3 Thao </a:t>
            </a:r>
            <a:r>
              <a:rPr lang="en-US" dirty="0" err="1">
                <a:highlight>
                  <a:srgbClr val="FFFF00"/>
                </a:highlight>
              </a:rPr>
              <a:t>Tác</a:t>
            </a:r>
            <a:r>
              <a:rPr lang="en-US" dirty="0">
                <a:highlight>
                  <a:srgbClr val="FFFF00"/>
                </a:highlight>
              </a:rPr>
              <a:t> XÓA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E3A405-3903-4041-A3BC-5697C1410610}"/>
              </a:ext>
            </a:extLst>
          </p:cNvPr>
          <p:cNvSpPr>
            <a:spLocks noGrp="1"/>
          </p:cNvSpPr>
          <p:nvPr>
            <p:ph type="body" idx="4"/>
          </p:nvPr>
        </p:nvSpPr>
        <p:spPr>
          <a:xfrm>
            <a:off x="3615600" y="2468041"/>
            <a:ext cx="4961100" cy="580501"/>
          </a:xfrm>
        </p:spPr>
        <p:txBody>
          <a:bodyPr/>
          <a:lstStyle/>
          <a:p>
            <a:r>
              <a:rPr lang="en-US" dirty="0"/>
              <a:t>Khi </a:t>
            </a:r>
            <a:r>
              <a:rPr lang="en-US" dirty="0" err="1"/>
              <a:t>xóa</a:t>
            </a:r>
            <a:r>
              <a:rPr lang="en-US" dirty="0"/>
              <a:t> ta </a:t>
            </a:r>
            <a:r>
              <a:rPr lang="en-US" dirty="0" err="1"/>
              <a:t>phải</a:t>
            </a:r>
            <a:r>
              <a:rPr lang="en-US" dirty="0"/>
              <a:t> </a:t>
            </a:r>
            <a:r>
              <a:rPr lang="en-US" dirty="0" err="1"/>
              <a:t>trộn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sắp</a:t>
            </a:r>
            <a:r>
              <a:rPr lang="en-US" dirty="0"/>
              <a:t> </a:t>
            </a:r>
            <a:r>
              <a:rPr lang="en-US" dirty="0" err="1"/>
              <a:t>xếp</a:t>
            </a:r>
            <a:r>
              <a:rPr lang="en-US" dirty="0"/>
              <a:t> </a:t>
            </a:r>
            <a:r>
              <a:rPr lang="en-US" dirty="0" err="1"/>
              <a:t>lại</a:t>
            </a:r>
            <a:endParaRPr lang="en-US" dirty="0"/>
          </a:p>
        </p:txBody>
      </p:sp>
      <p:sp>
        <p:nvSpPr>
          <p:cNvPr id="98" name="TextBox 97">
            <a:extLst>
              <a:ext uri="{FF2B5EF4-FFF2-40B4-BE49-F238E27FC236}">
                <a16:creationId xmlns:a16="http://schemas.microsoft.com/office/drawing/2014/main" id="{C8F4B613-CB88-45F3-AA5D-678313028BCF}"/>
              </a:ext>
            </a:extLst>
          </p:cNvPr>
          <p:cNvSpPr txBox="1"/>
          <p:nvPr/>
        </p:nvSpPr>
        <p:spPr>
          <a:xfrm>
            <a:off x="1944686" y="5200732"/>
            <a:ext cx="560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highlight>
                  <a:srgbClr val="FFFF00"/>
                </a:highlight>
                <a:latin typeface="Bodoni MT Black" panose="02070A03080606020203" pitchFamily="18" charset="0"/>
              </a:rPr>
              <a:t>4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A5B786AE-8398-4F2F-9995-E1C70CB79186}"/>
              </a:ext>
            </a:extLst>
          </p:cNvPr>
          <p:cNvSpPr txBox="1"/>
          <p:nvPr/>
        </p:nvSpPr>
        <p:spPr>
          <a:xfrm>
            <a:off x="5970672" y="5176824"/>
            <a:ext cx="560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highlight>
                  <a:srgbClr val="FFFF00"/>
                </a:highlight>
                <a:latin typeface="Bodoni MT Black" panose="02070A03080606020203" pitchFamily="18" charset="0"/>
              </a:rPr>
              <a:t>5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50EA96CB-0C05-4FF7-8FDB-099C2DF29CFA}"/>
              </a:ext>
            </a:extLst>
          </p:cNvPr>
          <p:cNvSpPr txBox="1"/>
          <p:nvPr/>
        </p:nvSpPr>
        <p:spPr>
          <a:xfrm>
            <a:off x="10276665" y="5255665"/>
            <a:ext cx="5600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0000"/>
                </a:solidFill>
                <a:highlight>
                  <a:srgbClr val="FFFF00"/>
                </a:highlight>
                <a:latin typeface="Bodoni MT Black" panose="02070A03080606020203" pitchFamily="18" charset="0"/>
              </a:rPr>
              <a:t>6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72BB19F-BC19-48B7-8EC8-E3C7669826CB}"/>
              </a:ext>
            </a:extLst>
          </p:cNvPr>
          <p:cNvGrpSpPr/>
          <p:nvPr/>
        </p:nvGrpSpPr>
        <p:grpSpPr>
          <a:xfrm>
            <a:off x="568938" y="3313253"/>
            <a:ext cx="3311509" cy="1394734"/>
            <a:chOff x="7041914" y="3749287"/>
            <a:chExt cx="3937523" cy="1463274"/>
          </a:xfrm>
        </p:grpSpPr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E430E344-21E4-488D-9AB0-50897B0FD8B7}"/>
                </a:ext>
              </a:extLst>
            </p:cNvPr>
            <p:cNvSpPr/>
            <p:nvPr/>
          </p:nvSpPr>
          <p:spPr>
            <a:xfrm>
              <a:off x="8564993" y="3749287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7AF67556-F782-48BF-8CAF-0F0A464B773D}"/>
                </a:ext>
              </a:extLst>
            </p:cNvPr>
            <p:cNvSpPr/>
            <p:nvPr/>
          </p:nvSpPr>
          <p:spPr>
            <a:xfrm>
              <a:off x="7950731" y="4168858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049F65A7-90C5-420C-9546-462178AF95FC}"/>
                </a:ext>
              </a:extLst>
            </p:cNvPr>
            <p:cNvGrpSpPr/>
            <p:nvPr/>
          </p:nvGrpSpPr>
          <p:grpSpPr>
            <a:xfrm>
              <a:off x="7041914" y="4868754"/>
              <a:ext cx="1259585" cy="343807"/>
              <a:chOff x="6505268" y="3623550"/>
              <a:chExt cx="1689651" cy="427383"/>
            </a:xfrm>
          </p:grpSpPr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76FE5C16-FE1C-4D45-99B6-4409951A0273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D9398AD8-DFAB-44F1-AF3B-748854903EE4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102" name="Rectangle 101">
              <a:extLst>
                <a:ext uri="{FF2B5EF4-FFF2-40B4-BE49-F238E27FC236}">
                  <a16:creationId xmlns:a16="http://schemas.microsoft.com/office/drawing/2014/main" id="{6EA769EC-F054-4591-B451-26FB6664EC8D}"/>
                </a:ext>
              </a:extLst>
            </p:cNvPr>
            <p:cNvSpPr/>
            <p:nvPr/>
          </p:nvSpPr>
          <p:spPr>
            <a:xfrm>
              <a:off x="8763237" y="4860554"/>
              <a:ext cx="629793" cy="32720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10000"/>
                  </a:schemeClr>
                </a:solidFill>
              </a:endParaRPr>
            </a:p>
          </p:txBody>
        </p:sp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4D3CCC30-E58B-4DB4-AAA2-6A936C6116CD}"/>
                </a:ext>
              </a:extLst>
            </p:cNvPr>
            <p:cNvGrpSpPr/>
            <p:nvPr/>
          </p:nvGrpSpPr>
          <p:grpSpPr>
            <a:xfrm>
              <a:off x="9246404" y="4270616"/>
              <a:ext cx="1259586" cy="327202"/>
              <a:chOff x="6415709" y="3428998"/>
              <a:chExt cx="1689652" cy="427384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74CAAED8-E9B6-4655-B390-628CB3D8255C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E1ED390A-E7DF-41E6-ABDC-CBE2FBAA9FF5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7</a:t>
                </a:r>
              </a:p>
            </p:txBody>
          </p:sp>
        </p:grpSp>
        <p:cxnSp>
          <p:nvCxnSpPr>
            <p:cNvPr id="127" name="Straight Connector 126">
              <a:extLst>
                <a:ext uri="{FF2B5EF4-FFF2-40B4-BE49-F238E27FC236}">
                  <a16:creationId xmlns:a16="http://schemas.microsoft.com/office/drawing/2014/main" id="{F4306936-499D-4D8E-B9E8-7C24591E6CCA}"/>
                </a:ext>
              </a:extLst>
            </p:cNvPr>
            <p:cNvCxnSpPr>
              <a:cxnSpLocks/>
              <a:stCxn id="97" idx="0"/>
              <a:endCxn id="96" idx="1"/>
            </p:cNvCxnSpPr>
            <p:nvPr/>
          </p:nvCxnSpPr>
          <p:spPr>
            <a:xfrm flipV="1">
              <a:off x="8265628" y="3912888"/>
              <a:ext cx="299365" cy="2559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9" name="Straight Connector 128">
              <a:extLst>
                <a:ext uri="{FF2B5EF4-FFF2-40B4-BE49-F238E27FC236}">
                  <a16:creationId xmlns:a16="http://schemas.microsoft.com/office/drawing/2014/main" id="{1CB95AD5-F5F2-4780-843E-C74E7FFE9829}"/>
                </a:ext>
              </a:extLst>
            </p:cNvPr>
            <p:cNvCxnSpPr>
              <a:cxnSpLocks/>
              <a:stCxn id="146" idx="0"/>
              <a:endCxn id="97" idx="2"/>
            </p:cNvCxnSpPr>
            <p:nvPr/>
          </p:nvCxnSpPr>
          <p:spPr>
            <a:xfrm flipV="1">
              <a:off x="7986603" y="4496059"/>
              <a:ext cx="279025" cy="3726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3" name="Straight Connector 132">
              <a:extLst>
                <a:ext uri="{FF2B5EF4-FFF2-40B4-BE49-F238E27FC236}">
                  <a16:creationId xmlns:a16="http://schemas.microsoft.com/office/drawing/2014/main" id="{7EEF503D-0482-42FD-BBE8-2E024162733D}"/>
                </a:ext>
              </a:extLst>
            </p:cNvPr>
            <p:cNvCxnSpPr>
              <a:cxnSpLocks/>
              <a:stCxn id="96" idx="3"/>
            </p:cNvCxnSpPr>
            <p:nvPr/>
          </p:nvCxnSpPr>
          <p:spPr>
            <a:xfrm>
              <a:off x="9194786" y="3912888"/>
              <a:ext cx="629793" cy="34020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8" name="Straight Connector 137">
              <a:extLst>
                <a:ext uri="{FF2B5EF4-FFF2-40B4-BE49-F238E27FC236}">
                  <a16:creationId xmlns:a16="http://schemas.microsoft.com/office/drawing/2014/main" id="{58D7B7DE-B7AF-4685-A293-C663EF1482BC}"/>
                </a:ext>
              </a:extLst>
            </p:cNvPr>
            <p:cNvCxnSpPr>
              <a:cxnSpLocks/>
              <a:stCxn id="102" idx="0"/>
              <a:endCxn id="145" idx="1"/>
            </p:cNvCxnSpPr>
            <p:nvPr/>
          </p:nvCxnSpPr>
          <p:spPr>
            <a:xfrm flipV="1">
              <a:off x="9078134" y="4434217"/>
              <a:ext cx="168270" cy="4263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39" name="Rectangle 138">
              <a:extLst>
                <a:ext uri="{FF2B5EF4-FFF2-40B4-BE49-F238E27FC236}">
                  <a16:creationId xmlns:a16="http://schemas.microsoft.com/office/drawing/2014/main" id="{F126D87A-9EC5-4462-849F-47F48DF42C88}"/>
                </a:ext>
              </a:extLst>
            </p:cNvPr>
            <p:cNvSpPr/>
            <p:nvPr/>
          </p:nvSpPr>
          <p:spPr>
            <a:xfrm>
              <a:off x="9566997" y="4868754"/>
              <a:ext cx="629793" cy="32720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EE6FF38D-C3F3-4765-9706-EC02FC4F79F8}"/>
                </a:ext>
              </a:extLst>
            </p:cNvPr>
            <p:cNvCxnSpPr>
              <a:cxnSpLocks/>
              <a:stCxn id="139" idx="0"/>
              <a:endCxn id="144" idx="1"/>
            </p:cNvCxnSpPr>
            <p:nvPr/>
          </p:nvCxnSpPr>
          <p:spPr>
            <a:xfrm flipH="1" flipV="1">
              <a:off x="9876197" y="4434218"/>
              <a:ext cx="5697" cy="4345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41" name="Rectangle 140">
              <a:extLst>
                <a:ext uri="{FF2B5EF4-FFF2-40B4-BE49-F238E27FC236}">
                  <a16:creationId xmlns:a16="http://schemas.microsoft.com/office/drawing/2014/main" id="{4998CA81-2D5E-4DD9-8286-F27E3DE96CC3}"/>
                </a:ext>
              </a:extLst>
            </p:cNvPr>
            <p:cNvSpPr/>
            <p:nvPr/>
          </p:nvSpPr>
          <p:spPr>
            <a:xfrm>
              <a:off x="10349644" y="487502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142" name="Straight Connector 141">
              <a:extLst>
                <a:ext uri="{FF2B5EF4-FFF2-40B4-BE49-F238E27FC236}">
                  <a16:creationId xmlns:a16="http://schemas.microsoft.com/office/drawing/2014/main" id="{36C976CD-4031-48B2-8191-638241F97386}"/>
                </a:ext>
              </a:extLst>
            </p:cNvPr>
            <p:cNvCxnSpPr>
              <a:cxnSpLocks/>
              <a:stCxn id="141" idx="0"/>
              <a:endCxn id="144" idx="3"/>
            </p:cNvCxnSpPr>
            <p:nvPr/>
          </p:nvCxnSpPr>
          <p:spPr>
            <a:xfrm flipH="1" flipV="1">
              <a:off x="10505990" y="4434218"/>
              <a:ext cx="158551" cy="4408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6BDD151F-9F46-4A59-9C43-AC2738023F3C}"/>
              </a:ext>
            </a:extLst>
          </p:cNvPr>
          <p:cNvGrpSpPr/>
          <p:nvPr/>
        </p:nvGrpSpPr>
        <p:grpSpPr>
          <a:xfrm>
            <a:off x="4631713" y="3313253"/>
            <a:ext cx="3311509" cy="1394734"/>
            <a:chOff x="7041914" y="3749287"/>
            <a:chExt cx="3937523" cy="1463274"/>
          </a:xfrm>
        </p:grpSpPr>
        <p:sp>
          <p:nvSpPr>
            <p:cNvPr id="105" name="Rectangle 104">
              <a:extLst>
                <a:ext uri="{FF2B5EF4-FFF2-40B4-BE49-F238E27FC236}">
                  <a16:creationId xmlns:a16="http://schemas.microsoft.com/office/drawing/2014/main" id="{7CBEF2C4-55C3-4C1D-A4AD-1447285EC2AE}"/>
                </a:ext>
              </a:extLst>
            </p:cNvPr>
            <p:cNvSpPr/>
            <p:nvPr/>
          </p:nvSpPr>
          <p:spPr>
            <a:xfrm>
              <a:off x="8564993" y="3749287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106" name="Rectangle 105">
              <a:extLst>
                <a:ext uri="{FF2B5EF4-FFF2-40B4-BE49-F238E27FC236}">
                  <a16:creationId xmlns:a16="http://schemas.microsoft.com/office/drawing/2014/main" id="{C34DE36D-96E4-4E19-8DD9-68C28C7E95B2}"/>
                </a:ext>
              </a:extLst>
            </p:cNvPr>
            <p:cNvSpPr/>
            <p:nvPr/>
          </p:nvSpPr>
          <p:spPr>
            <a:xfrm>
              <a:off x="7950731" y="4168858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391BCE5E-33D8-429B-90CA-D14FFB04E2BA}"/>
                </a:ext>
              </a:extLst>
            </p:cNvPr>
            <p:cNvGrpSpPr/>
            <p:nvPr/>
          </p:nvGrpSpPr>
          <p:grpSpPr>
            <a:xfrm>
              <a:off x="7041914" y="4868754"/>
              <a:ext cx="1259585" cy="343807"/>
              <a:chOff x="6505268" y="3623550"/>
              <a:chExt cx="1689651" cy="427383"/>
            </a:xfrm>
          </p:grpSpPr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F594445F-5CC7-434E-9890-C59085B6126B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id="{ACB3D95B-E723-4ED0-992F-7ED5292631EF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108" name="Rectangle 107">
              <a:extLst>
                <a:ext uri="{FF2B5EF4-FFF2-40B4-BE49-F238E27FC236}">
                  <a16:creationId xmlns:a16="http://schemas.microsoft.com/office/drawing/2014/main" id="{637D1BAC-595C-41C0-900D-CCD23D5F6CCF}"/>
                </a:ext>
              </a:extLst>
            </p:cNvPr>
            <p:cNvSpPr/>
            <p:nvPr/>
          </p:nvSpPr>
          <p:spPr>
            <a:xfrm>
              <a:off x="8763237" y="4860554"/>
              <a:ext cx="629793" cy="32720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bg1">
                    <a:lumMod val="10000"/>
                  </a:schemeClr>
                </a:solidFill>
              </a:endParaRPr>
            </a:p>
          </p:txBody>
        </p:sp>
        <p:grpSp>
          <p:nvGrpSpPr>
            <p:cNvPr id="109" name="Group 108">
              <a:extLst>
                <a:ext uri="{FF2B5EF4-FFF2-40B4-BE49-F238E27FC236}">
                  <a16:creationId xmlns:a16="http://schemas.microsoft.com/office/drawing/2014/main" id="{DCB2B095-0516-4399-B3E1-7A3A342AF1C5}"/>
                </a:ext>
              </a:extLst>
            </p:cNvPr>
            <p:cNvGrpSpPr/>
            <p:nvPr/>
          </p:nvGrpSpPr>
          <p:grpSpPr>
            <a:xfrm>
              <a:off x="9246404" y="4270616"/>
              <a:ext cx="1259586" cy="327202"/>
              <a:chOff x="6415709" y="3428998"/>
              <a:chExt cx="1689652" cy="427384"/>
            </a:xfrm>
          </p:grpSpPr>
          <p:sp>
            <p:nvSpPr>
              <p:cNvPr id="118" name="Rectangle 117">
                <a:extLst>
                  <a:ext uri="{FF2B5EF4-FFF2-40B4-BE49-F238E27FC236}">
                    <a16:creationId xmlns:a16="http://schemas.microsoft.com/office/drawing/2014/main" id="{6D93305F-0457-4115-8907-1F05357852B3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241D7658-2B22-43AE-81D8-4D3DC9E622D2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7</a:t>
                </a:r>
              </a:p>
            </p:txBody>
          </p:sp>
        </p:grpSp>
        <p:cxnSp>
          <p:nvCxnSpPr>
            <p:cNvPr id="110" name="Straight Connector 109">
              <a:extLst>
                <a:ext uri="{FF2B5EF4-FFF2-40B4-BE49-F238E27FC236}">
                  <a16:creationId xmlns:a16="http://schemas.microsoft.com/office/drawing/2014/main" id="{17F6B55E-049B-4D96-9715-1BA9C397AF6A}"/>
                </a:ext>
              </a:extLst>
            </p:cNvPr>
            <p:cNvCxnSpPr>
              <a:cxnSpLocks/>
              <a:stCxn id="106" idx="0"/>
              <a:endCxn id="105" idx="1"/>
            </p:cNvCxnSpPr>
            <p:nvPr/>
          </p:nvCxnSpPr>
          <p:spPr>
            <a:xfrm flipV="1">
              <a:off x="8265628" y="3912888"/>
              <a:ext cx="299365" cy="2559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1" name="Straight Connector 110">
              <a:extLst>
                <a:ext uri="{FF2B5EF4-FFF2-40B4-BE49-F238E27FC236}">
                  <a16:creationId xmlns:a16="http://schemas.microsoft.com/office/drawing/2014/main" id="{7C610902-9033-4B77-9108-817E7C6AD10A}"/>
                </a:ext>
              </a:extLst>
            </p:cNvPr>
            <p:cNvCxnSpPr>
              <a:cxnSpLocks/>
              <a:stCxn id="120" idx="0"/>
              <a:endCxn id="106" idx="2"/>
            </p:cNvCxnSpPr>
            <p:nvPr/>
          </p:nvCxnSpPr>
          <p:spPr>
            <a:xfrm flipV="1">
              <a:off x="7986603" y="4496059"/>
              <a:ext cx="279025" cy="3726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2" name="Straight Connector 111">
              <a:extLst>
                <a:ext uri="{FF2B5EF4-FFF2-40B4-BE49-F238E27FC236}">
                  <a16:creationId xmlns:a16="http://schemas.microsoft.com/office/drawing/2014/main" id="{69ABA215-9900-4071-96A4-A58C2480712A}"/>
                </a:ext>
              </a:extLst>
            </p:cNvPr>
            <p:cNvCxnSpPr>
              <a:cxnSpLocks/>
              <a:stCxn id="105" idx="3"/>
            </p:cNvCxnSpPr>
            <p:nvPr/>
          </p:nvCxnSpPr>
          <p:spPr>
            <a:xfrm>
              <a:off x="9194786" y="3912888"/>
              <a:ext cx="629793" cy="34020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3" name="Straight Connector 112">
              <a:extLst>
                <a:ext uri="{FF2B5EF4-FFF2-40B4-BE49-F238E27FC236}">
                  <a16:creationId xmlns:a16="http://schemas.microsoft.com/office/drawing/2014/main" id="{D7FDC41F-F5CB-406B-89D8-31098117E62B}"/>
                </a:ext>
              </a:extLst>
            </p:cNvPr>
            <p:cNvCxnSpPr>
              <a:cxnSpLocks/>
              <a:stCxn id="108" idx="0"/>
              <a:endCxn id="119" idx="1"/>
            </p:cNvCxnSpPr>
            <p:nvPr/>
          </p:nvCxnSpPr>
          <p:spPr>
            <a:xfrm flipV="1">
              <a:off x="9078134" y="4434217"/>
              <a:ext cx="168270" cy="4263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92AD2021-2161-453B-9CA9-239D3BD09D87}"/>
                </a:ext>
              </a:extLst>
            </p:cNvPr>
            <p:cNvSpPr/>
            <p:nvPr/>
          </p:nvSpPr>
          <p:spPr>
            <a:xfrm>
              <a:off x="9566997" y="4868754"/>
              <a:ext cx="629793" cy="327201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115" name="Straight Connector 114">
              <a:extLst>
                <a:ext uri="{FF2B5EF4-FFF2-40B4-BE49-F238E27FC236}">
                  <a16:creationId xmlns:a16="http://schemas.microsoft.com/office/drawing/2014/main" id="{F68113B7-9635-40F0-8AB7-5650C3B00303}"/>
                </a:ext>
              </a:extLst>
            </p:cNvPr>
            <p:cNvCxnSpPr>
              <a:cxnSpLocks/>
              <a:stCxn id="114" idx="0"/>
              <a:endCxn id="118" idx="1"/>
            </p:cNvCxnSpPr>
            <p:nvPr/>
          </p:nvCxnSpPr>
          <p:spPr>
            <a:xfrm flipH="1" flipV="1">
              <a:off x="9876197" y="4434218"/>
              <a:ext cx="5697" cy="4345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16" name="Rectangle 115">
              <a:extLst>
                <a:ext uri="{FF2B5EF4-FFF2-40B4-BE49-F238E27FC236}">
                  <a16:creationId xmlns:a16="http://schemas.microsoft.com/office/drawing/2014/main" id="{CC0454D9-654D-4C5D-9C25-72842532F9BC}"/>
                </a:ext>
              </a:extLst>
            </p:cNvPr>
            <p:cNvSpPr/>
            <p:nvPr/>
          </p:nvSpPr>
          <p:spPr>
            <a:xfrm>
              <a:off x="10349644" y="487502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117" name="Straight Connector 116">
              <a:extLst>
                <a:ext uri="{FF2B5EF4-FFF2-40B4-BE49-F238E27FC236}">
                  <a16:creationId xmlns:a16="http://schemas.microsoft.com/office/drawing/2014/main" id="{C6ECD9E8-E944-4749-8E4E-41F8B37C33E9}"/>
                </a:ext>
              </a:extLst>
            </p:cNvPr>
            <p:cNvCxnSpPr>
              <a:cxnSpLocks/>
              <a:stCxn id="116" idx="0"/>
              <a:endCxn id="118" idx="3"/>
            </p:cNvCxnSpPr>
            <p:nvPr/>
          </p:nvCxnSpPr>
          <p:spPr>
            <a:xfrm flipH="1" flipV="1">
              <a:off x="10505990" y="4434218"/>
              <a:ext cx="158551" cy="4408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C80C849-2EC4-4F54-BBDD-51181499F09D}"/>
              </a:ext>
            </a:extLst>
          </p:cNvPr>
          <p:cNvGrpSpPr/>
          <p:nvPr/>
        </p:nvGrpSpPr>
        <p:grpSpPr>
          <a:xfrm>
            <a:off x="8694488" y="3313253"/>
            <a:ext cx="3311509" cy="1394734"/>
            <a:chOff x="8694488" y="3313253"/>
            <a:chExt cx="3311509" cy="1394734"/>
          </a:xfrm>
        </p:grpSpPr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BB9833AC-EC2F-4F2A-A044-42F171960338}"/>
                </a:ext>
              </a:extLst>
            </p:cNvPr>
            <p:cNvSpPr/>
            <p:nvPr/>
          </p:nvSpPr>
          <p:spPr>
            <a:xfrm>
              <a:off x="9975418" y="3313253"/>
              <a:ext cx="529664" cy="31187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E1B5C103-ACD4-4E63-9D3A-F588D9F31D04}"/>
                </a:ext>
              </a:extLst>
            </p:cNvPr>
            <p:cNvSpPr/>
            <p:nvPr/>
          </p:nvSpPr>
          <p:spPr>
            <a:xfrm>
              <a:off x="9458815" y="3713171"/>
              <a:ext cx="529664" cy="31187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E7D4174D-D88D-4398-8C93-007D68748DB8}"/>
                </a:ext>
              </a:extLst>
            </p:cNvPr>
            <p:cNvGrpSpPr/>
            <p:nvPr/>
          </p:nvGrpSpPr>
          <p:grpSpPr>
            <a:xfrm>
              <a:off x="8694488" y="4380284"/>
              <a:ext cx="1059328" cy="327703"/>
              <a:chOff x="6505268" y="3623550"/>
              <a:chExt cx="1689651" cy="427383"/>
            </a:xfrm>
          </p:grpSpPr>
          <p:sp>
            <p:nvSpPr>
              <p:cNvPr id="150" name="Rectangle 149">
                <a:extLst>
                  <a:ext uri="{FF2B5EF4-FFF2-40B4-BE49-F238E27FC236}">
                    <a16:creationId xmlns:a16="http://schemas.microsoft.com/office/drawing/2014/main" id="{DEFBE136-B255-4CBA-B290-2267DC22AE5E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151" name="Rectangle 150">
                <a:extLst>
                  <a:ext uri="{FF2B5EF4-FFF2-40B4-BE49-F238E27FC236}">
                    <a16:creationId xmlns:a16="http://schemas.microsoft.com/office/drawing/2014/main" id="{5AB43A8E-BA50-43CC-9DED-26B2D2CB0B21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76A98FDF-1CDC-4231-9DF9-4B2DEB8B5590}"/>
                </a:ext>
              </a:extLst>
            </p:cNvPr>
            <p:cNvSpPr/>
            <p:nvPr/>
          </p:nvSpPr>
          <p:spPr>
            <a:xfrm>
              <a:off x="9937910" y="4396112"/>
              <a:ext cx="529664" cy="31187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9F439A08-B2FC-4202-998F-4F40976DD0DF}"/>
                </a:ext>
              </a:extLst>
            </p:cNvPr>
            <p:cNvSpPr/>
            <p:nvPr/>
          </p:nvSpPr>
          <p:spPr>
            <a:xfrm>
              <a:off x="10793560" y="3810164"/>
              <a:ext cx="529665" cy="31187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10</a:t>
              </a:r>
            </a:p>
          </p:txBody>
        </p:sp>
        <p:cxnSp>
          <p:nvCxnSpPr>
            <p:cNvPr id="130" name="Straight Connector 129">
              <a:extLst>
                <a:ext uri="{FF2B5EF4-FFF2-40B4-BE49-F238E27FC236}">
                  <a16:creationId xmlns:a16="http://schemas.microsoft.com/office/drawing/2014/main" id="{3E5F3B01-EB83-4400-8F69-70098AE4FC83}"/>
                </a:ext>
              </a:extLst>
            </p:cNvPr>
            <p:cNvCxnSpPr>
              <a:cxnSpLocks/>
              <a:stCxn id="124" idx="0"/>
              <a:endCxn id="123" idx="1"/>
            </p:cNvCxnSpPr>
            <p:nvPr/>
          </p:nvCxnSpPr>
          <p:spPr>
            <a:xfrm flipV="1">
              <a:off x="9723648" y="3469191"/>
              <a:ext cx="251770" cy="24398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1" name="Straight Connector 130">
              <a:extLst>
                <a:ext uri="{FF2B5EF4-FFF2-40B4-BE49-F238E27FC236}">
                  <a16:creationId xmlns:a16="http://schemas.microsoft.com/office/drawing/2014/main" id="{525A9DDC-AACC-4AE4-8937-1420123B314B}"/>
                </a:ext>
              </a:extLst>
            </p:cNvPr>
            <p:cNvCxnSpPr>
              <a:cxnSpLocks/>
              <a:stCxn id="150" idx="0"/>
              <a:endCxn id="124" idx="2"/>
            </p:cNvCxnSpPr>
            <p:nvPr/>
          </p:nvCxnSpPr>
          <p:spPr>
            <a:xfrm flipV="1">
              <a:off x="9488984" y="4025046"/>
              <a:ext cx="234664" cy="35523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2" name="Straight Connector 131">
              <a:extLst>
                <a:ext uri="{FF2B5EF4-FFF2-40B4-BE49-F238E27FC236}">
                  <a16:creationId xmlns:a16="http://schemas.microsoft.com/office/drawing/2014/main" id="{407B414D-A32E-4D96-A56E-6CC0BF846BE3}"/>
                </a:ext>
              </a:extLst>
            </p:cNvPr>
            <p:cNvCxnSpPr>
              <a:cxnSpLocks/>
              <a:stCxn id="123" idx="3"/>
            </p:cNvCxnSpPr>
            <p:nvPr/>
          </p:nvCxnSpPr>
          <p:spPr>
            <a:xfrm>
              <a:off x="10505082" y="3469191"/>
              <a:ext cx="529664" cy="32426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C5D08D25-1D4B-4E7E-BF7F-9341EA23E5FE}"/>
                </a:ext>
              </a:extLst>
            </p:cNvPr>
            <p:cNvSpPr/>
            <p:nvPr/>
          </p:nvSpPr>
          <p:spPr>
            <a:xfrm>
              <a:off x="10467574" y="4388197"/>
              <a:ext cx="529664" cy="31187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136" name="Straight Connector 135">
              <a:extLst>
                <a:ext uri="{FF2B5EF4-FFF2-40B4-BE49-F238E27FC236}">
                  <a16:creationId xmlns:a16="http://schemas.microsoft.com/office/drawing/2014/main" id="{601EA55A-D96F-4332-8416-141B48EB4AED}"/>
                </a:ext>
              </a:extLst>
            </p:cNvPr>
            <p:cNvCxnSpPr>
              <a:cxnSpLocks/>
              <a:stCxn id="135" idx="0"/>
              <a:endCxn id="148" idx="1"/>
            </p:cNvCxnSpPr>
            <p:nvPr/>
          </p:nvCxnSpPr>
          <p:spPr>
            <a:xfrm flipV="1">
              <a:off x="10732406" y="3966102"/>
              <a:ext cx="61154" cy="4220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C84D8F38-D4E5-4085-9C15-39FE32711B3F}"/>
                </a:ext>
              </a:extLst>
            </p:cNvPr>
            <p:cNvSpPr/>
            <p:nvPr/>
          </p:nvSpPr>
          <p:spPr>
            <a:xfrm>
              <a:off x="11476333" y="4386258"/>
              <a:ext cx="529664" cy="311875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143" name="Straight Connector 142">
              <a:extLst>
                <a:ext uri="{FF2B5EF4-FFF2-40B4-BE49-F238E27FC236}">
                  <a16:creationId xmlns:a16="http://schemas.microsoft.com/office/drawing/2014/main" id="{18BCA95B-3078-49A4-B20A-C8F1BEEB0D8F}"/>
                </a:ext>
              </a:extLst>
            </p:cNvPr>
            <p:cNvCxnSpPr>
              <a:cxnSpLocks/>
              <a:stCxn id="137" idx="0"/>
              <a:endCxn id="148" idx="3"/>
            </p:cNvCxnSpPr>
            <p:nvPr/>
          </p:nvCxnSpPr>
          <p:spPr>
            <a:xfrm flipH="1" flipV="1">
              <a:off x="11323225" y="3966102"/>
              <a:ext cx="417940" cy="42015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2217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4" grpId="0"/>
      <p:bldP spid="6" grpId="0" build="p"/>
      <p:bldP spid="98" grpId="0"/>
      <p:bldP spid="100" grpId="0"/>
      <p:bldP spid="10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6E67FB-EBCD-4288-B6A0-B1AD2B2CB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6991" y="1107367"/>
            <a:ext cx="3726410" cy="2377200"/>
          </a:xfrm>
        </p:spPr>
        <p:txBody>
          <a:bodyPr/>
          <a:lstStyle/>
          <a:p>
            <a:r>
              <a:rPr lang="en-US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Video Demo </a:t>
            </a:r>
            <a:r>
              <a:rPr lang="en-US" sz="28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thao</a:t>
            </a:r>
            <a:r>
              <a:rPr lang="en-US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tác</a:t>
            </a:r>
            <a:r>
              <a:rPr lang="en-US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xóa</a:t>
            </a:r>
            <a:r>
              <a:rPr lang="en-US" sz="2800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key = 8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4E4FC51-6128-45BE-8994-5176BFAB85EC}"/>
              </a:ext>
            </a:extLst>
          </p:cNvPr>
          <p:cNvGrpSpPr/>
          <p:nvPr/>
        </p:nvGrpSpPr>
        <p:grpSpPr>
          <a:xfrm>
            <a:off x="946991" y="3517836"/>
            <a:ext cx="3570158" cy="1779765"/>
            <a:chOff x="7041914" y="3749287"/>
            <a:chExt cx="3937523" cy="1463274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D143E36-420A-4CBF-B38B-7A5ECAB329F3}"/>
                </a:ext>
              </a:extLst>
            </p:cNvPr>
            <p:cNvSpPr/>
            <p:nvPr/>
          </p:nvSpPr>
          <p:spPr>
            <a:xfrm>
              <a:off x="8564993" y="3749287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F900BCD-754C-46F0-962A-05A9EA0F3EBB}"/>
                </a:ext>
              </a:extLst>
            </p:cNvPr>
            <p:cNvSpPr/>
            <p:nvPr/>
          </p:nvSpPr>
          <p:spPr>
            <a:xfrm>
              <a:off x="7950731" y="4168858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4C9574A-021F-44CA-AB3D-5147322F827A}"/>
                </a:ext>
              </a:extLst>
            </p:cNvPr>
            <p:cNvGrpSpPr/>
            <p:nvPr/>
          </p:nvGrpSpPr>
          <p:grpSpPr>
            <a:xfrm>
              <a:off x="7041914" y="4868754"/>
              <a:ext cx="1259585" cy="343807"/>
              <a:chOff x="6505268" y="3623550"/>
              <a:chExt cx="1689651" cy="427383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62ED6E1-0BDB-4A5E-984D-0918FEE33C2F}"/>
                  </a:ext>
                </a:extLst>
              </p:cNvPr>
              <p:cNvSpPr/>
              <p:nvPr/>
            </p:nvSpPr>
            <p:spPr>
              <a:xfrm>
                <a:off x="7350093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2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37D41EC5-A30B-41BA-8E37-051EB2C2014A}"/>
                  </a:ext>
                </a:extLst>
              </p:cNvPr>
              <p:cNvSpPr/>
              <p:nvPr/>
            </p:nvSpPr>
            <p:spPr>
              <a:xfrm>
                <a:off x="6505268" y="3623550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</a:t>
                </a:r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3922408-EB15-4730-A2C1-08096AEE03CC}"/>
                </a:ext>
              </a:extLst>
            </p:cNvPr>
            <p:cNvSpPr/>
            <p:nvPr/>
          </p:nvSpPr>
          <p:spPr>
            <a:xfrm>
              <a:off x="8763237" y="4860554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13F746DD-5165-476A-AA19-DB93502AB201}"/>
                </a:ext>
              </a:extLst>
            </p:cNvPr>
            <p:cNvGrpSpPr/>
            <p:nvPr/>
          </p:nvGrpSpPr>
          <p:grpSpPr>
            <a:xfrm>
              <a:off x="9246404" y="4270616"/>
              <a:ext cx="1259586" cy="327202"/>
              <a:chOff x="6415709" y="3428998"/>
              <a:chExt cx="1689652" cy="427384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2342EED-ED46-4E5B-8ACA-A8B95E69CD7F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76CDA5BE-627D-4C07-BC29-EAC4758952F8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8</a:t>
                </a:r>
              </a:p>
            </p:txBody>
          </p:sp>
        </p:grp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91BA911-75ED-47A9-B357-663367E50F27}"/>
                </a:ext>
              </a:extLst>
            </p:cNvPr>
            <p:cNvCxnSpPr>
              <a:cxnSpLocks/>
              <a:stCxn id="6" idx="0"/>
              <a:endCxn id="5" idx="1"/>
            </p:cNvCxnSpPr>
            <p:nvPr/>
          </p:nvCxnSpPr>
          <p:spPr>
            <a:xfrm flipV="1">
              <a:off x="8265628" y="3912888"/>
              <a:ext cx="299365" cy="25597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3E3FB1C-1A0E-4382-9C45-D5C29A34568E}"/>
                </a:ext>
              </a:extLst>
            </p:cNvPr>
            <p:cNvCxnSpPr>
              <a:cxnSpLocks/>
              <a:stCxn id="20" idx="0"/>
              <a:endCxn id="6" idx="2"/>
            </p:cNvCxnSpPr>
            <p:nvPr/>
          </p:nvCxnSpPr>
          <p:spPr>
            <a:xfrm flipV="1">
              <a:off x="7986603" y="4496059"/>
              <a:ext cx="279025" cy="37269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B4A3801-7ECA-4F13-BD5D-02B616E3D35C}"/>
                </a:ext>
              </a:extLst>
            </p:cNvPr>
            <p:cNvCxnSpPr>
              <a:cxnSpLocks/>
              <a:stCxn id="5" idx="3"/>
            </p:cNvCxnSpPr>
            <p:nvPr/>
          </p:nvCxnSpPr>
          <p:spPr>
            <a:xfrm>
              <a:off x="9194786" y="3912888"/>
              <a:ext cx="629793" cy="340202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6B2D745-5C4E-43F5-A408-6BE7954356A8}"/>
                </a:ext>
              </a:extLst>
            </p:cNvPr>
            <p:cNvCxnSpPr>
              <a:cxnSpLocks/>
              <a:stCxn id="8" idx="0"/>
              <a:endCxn id="19" idx="1"/>
            </p:cNvCxnSpPr>
            <p:nvPr/>
          </p:nvCxnSpPr>
          <p:spPr>
            <a:xfrm flipV="1">
              <a:off x="9078134" y="4434217"/>
              <a:ext cx="168270" cy="42633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04D7A1E-A09E-4190-92D4-518FDCCBBE71}"/>
                </a:ext>
              </a:extLst>
            </p:cNvPr>
            <p:cNvSpPr/>
            <p:nvPr/>
          </p:nvSpPr>
          <p:spPr>
            <a:xfrm>
              <a:off x="9566997" y="4868754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0358117E-95B3-4389-B26B-C0EEED67BAEB}"/>
                </a:ext>
              </a:extLst>
            </p:cNvPr>
            <p:cNvCxnSpPr>
              <a:cxnSpLocks/>
              <a:stCxn id="14" idx="0"/>
              <a:endCxn id="18" idx="1"/>
            </p:cNvCxnSpPr>
            <p:nvPr/>
          </p:nvCxnSpPr>
          <p:spPr>
            <a:xfrm flipH="1" flipV="1">
              <a:off x="9876197" y="4434218"/>
              <a:ext cx="5697" cy="43453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66F645D-FEAA-4106-9431-077D78CB1686}"/>
                </a:ext>
              </a:extLst>
            </p:cNvPr>
            <p:cNvSpPr/>
            <p:nvPr/>
          </p:nvSpPr>
          <p:spPr>
            <a:xfrm>
              <a:off x="10349644" y="4875022"/>
              <a:ext cx="629793" cy="327201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59A9EA6-280E-4E8D-9A8E-1DED552DC16B}"/>
                </a:ext>
              </a:extLst>
            </p:cNvPr>
            <p:cNvCxnSpPr>
              <a:cxnSpLocks/>
              <a:stCxn id="16" idx="0"/>
              <a:endCxn id="18" idx="3"/>
            </p:cNvCxnSpPr>
            <p:nvPr/>
          </p:nvCxnSpPr>
          <p:spPr>
            <a:xfrm flipH="1" flipV="1">
              <a:off x="10505990" y="4434218"/>
              <a:ext cx="158551" cy="440804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pic>
        <p:nvPicPr>
          <p:cNvPr id="22" name="bandicam 2022-04-15 10-07-35-299">
            <a:hlinkClick r:id="" action="ppaction://media"/>
            <a:extLst>
              <a:ext uri="{FF2B5EF4-FFF2-40B4-BE49-F238E27FC236}">
                <a16:creationId xmlns:a16="http://schemas.microsoft.com/office/drawing/2014/main" id="{1F81568E-5429-42B4-A01C-9314E69DFC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79484" y="624935"/>
            <a:ext cx="6675815" cy="5785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8127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2" name="Google Shape;642;p22"/>
          <p:cNvGrpSpPr/>
          <p:nvPr/>
        </p:nvGrpSpPr>
        <p:grpSpPr>
          <a:xfrm>
            <a:off x="9724484" y="1785816"/>
            <a:ext cx="788140" cy="2965544"/>
            <a:chOff x="8686327" y="1939200"/>
            <a:chExt cx="788140" cy="2965544"/>
          </a:xfrm>
        </p:grpSpPr>
        <p:sp>
          <p:nvSpPr>
            <p:cNvPr id="643" name="Google Shape;643;p22"/>
            <p:cNvSpPr/>
            <p:nvPr/>
          </p:nvSpPr>
          <p:spPr>
            <a:xfrm rot="10800000">
              <a:off x="8686327" y="4513840"/>
              <a:ext cx="202208" cy="390904"/>
            </a:xfrm>
            <a:custGeom>
              <a:avLst/>
              <a:gdLst/>
              <a:ahLst/>
              <a:cxnLst/>
              <a:rect l="l" t="t" r="r" b="b"/>
              <a:pathLst>
                <a:path w="202208" h="390904" extrusionOk="0">
                  <a:moveTo>
                    <a:pt x="202209" y="390904"/>
                  </a:moveTo>
                  <a:lnTo>
                    <a:pt x="63989" y="160091"/>
                  </a:lnTo>
                  <a:cubicBezTo>
                    <a:pt x="35526" y="112559"/>
                    <a:pt x="6356" y="63119"/>
                    <a:pt x="0" y="8029"/>
                  </a:cubicBezTo>
                  <a:cubicBezTo>
                    <a:pt x="5015" y="-1435"/>
                    <a:pt x="19211" y="-2142"/>
                    <a:pt x="28110" y="3862"/>
                  </a:cubicBezTo>
                  <a:cubicBezTo>
                    <a:pt x="37009" y="9865"/>
                    <a:pt x="41741" y="20106"/>
                    <a:pt x="46120" y="29853"/>
                  </a:cubicBezTo>
                  <a:cubicBezTo>
                    <a:pt x="100433" y="151404"/>
                    <a:pt x="154676" y="272885"/>
                    <a:pt x="202209" y="390904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22"/>
            <p:cNvSpPr/>
            <p:nvPr/>
          </p:nvSpPr>
          <p:spPr>
            <a:xfrm>
              <a:off x="9009593" y="4100995"/>
              <a:ext cx="403075" cy="194909"/>
            </a:xfrm>
            <a:custGeom>
              <a:avLst/>
              <a:gdLst/>
              <a:ahLst/>
              <a:cxnLst/>
              <a:rect l="l" t="t" r="r" b="b"/>
              <a:pathLst>
                <a:path w="403075" h="194909" extrusionOk="0">
                  <a:moveTo>
                    <a:pt x="70" y="71"/>
                  </a:moveTo>
                  <a:cubicBezTo>
                    <a:pt x="63071" y="63495"/>
                    <a:pt x="136736" y="116395"/>
                    <a:pt x="216970" y="155806"/>
                  </a:cubicBezTo>
                  <a:cubicBezTo>
                    <a:pt x="274814" y="184269"/>
                    <a:pt x="340993" y="206022"/>
                    <a:pt x="403075" y="188789"/>
                  </a:cubicBezTo>
                  <a:cubicBezTo>
                    <a:pt x="395800" y="160962"/>
                    <a:pt x="372281" y="139773"/>
                    <a:pt x="346219" y="127413"/>
                  </a:cubicBezTo>
                  <a:cubicBezTo>
                    <a:pt x="320158" y="115053"/>
                    <a:pt x="291483" y="110109"/>
                    <a:pt x="263372" y="103611"/>
                  </a:cubicBezTo>
                  <a:cubicBezTo>
                    <a:pt x="168943" y="81929"/>
                    <a:pt x="78750" y="4223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22"/>
            <p:cNvSpPr/>
            <p:nvPr/>
          </p:nvSpPr>
          <p:spPr>
            <a:xfrm flipH="1">
              <a:off x="9038010" y="3448295"/>
              <a:ext cx="436457" cy="94475"/>
            </a:xfrm>
            <a:custGeom>
              <a:avLst/>
              <a:gdLst/>
              <a:ahLst/>
              <a:cxnLst/>
              <a:rect l="l" t="t" r="r" b="b"/>
              <a:pathLst>
                <a:path w="436457" h="94475" extrusionOk="0">
                  <a:moveTo>
                    <a:pt x="436458" y="22343"/>
                  </a:moveTo>
                  <a:cubicBezTo>
                    <a:pt x="393657" y="46498"/>
                    <a:pt x="350079" y="70935"/>
                    <a:pt x="302194" y="81812"/>
                  </a:cubicBezTo>
                  <a:cubicBezTo>
                    <a:pt x="275708" y="87816"/>
                    <a:pt x="248516" y="89511"/>
                    <a:pt x="221395" y="91206"/>
                  </a:cubicBezTo>
                  <a:cubicBezTo>
                    <a:pt x="160372" y="95020"/>
                    <a:pt x="98078" y="98693"/>
                    <a:pt x="39103" y="82448"/>
                  </a:cubicBezTo>
                  <a:cubicBezTo>
                    <a:pt x="23777" y="78210"/>
                    <a:pt x="7038" y="71006"/>
                    <a:pt x="1600" y="56033"/>
                  </a:cubicBezTo>
                  <a:cubicBezTo>
                    <a:pt x="-3485" y="41907"/>
                    <a:pt x="4142" y="25592"/>
                    <a:pt x="16149" y="16552"/>
                  </a:cubicBezTo>
                  <a:cubicBezTo>
                    <a:pt x="28156" y="7511"/>
                    <a:pt x="43482" y="4263"/>
                    <a:pt x="58385" y="2426"/>
                  </a:cubicBezTo>
                  <a:cubicBezTo>
                    <a:pt x="180713" y="-12618"/>
                    <a:pt x="303324" y="48264"/>
                    <a:pt x="436458" y="22343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22"/>
            <p:cNvSpPr/>
            <p:nvPr/>
          </p:nvSpPr>
          <p:spPr>
            <a:xfrm>
              <a:off x="8981341" y="2513145"/>
              <a:ext cx="453529" cy="344228"/>
            </a:xfrm>
            <a:custGeom>
              <a:avLst/>
              <a:gdLst/>
              <a:ahLst/>
              <a:cxnLst/>
              <a:rect l="l" t="t" r="r" b="b"/>
              <a:pathLst>
                <a:path w="453529" h="344228" extrusionOk="0">
                  <a:moveTo>
                    <a:pt x="0" y="344228"/>
                  </a:moveTo>
                  <a:cubicBezTo>
                    <a:pt x="77691" y="207563"/>
                    <a:pt x="195075" y="93781"/>
                    <a:pt x="334142" y="20539"/>
                  </a:cubicBezTo>
                  <a:cubicBezTo>
                    <a:pt x="352435" y="10863"/>
                    <a:pt x="371716" y="1752"/>
                    <a:pt x="392340" y="198"/>
                  </a:cubicBezTo>
                  <a:cubicBezTo>
                    <a:pt x="412963" y="-1356"/>
                    <a:pt x="435493" y="6202"/>
                    <a:pt x="446582" y="23717"/>
                  </a:cubicBezTo>
                  <a:cubicBezTo>
                    <a:pt x="459083" y="43564"/>
                    <a:pt x="453504" y="70685"/>
                    <a:pt x="439449" y="89472"/>
                  </a:cubicBezTo>
                  <a:cubicBezTo>
                    <a:pt x="425394" y="108259"/>
                    <a:pt x="404558" y="120549"/>
                    <a:pt x="384288" y="132273"/>
                  </a:cubicBezTo>
                  <a:cubicBezTo>
                    <a:pt x="259629" y="204384"/>
                    <a:pt x="134052" y="274942"/>
                    <a:pt x="70" y="344228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22"/>
            <p:cNvSpPr/>
            <p:nvPr/>
          </p:nvSpPr>
          <p:spPr>
            <a:xfrm>
              <a:off x="8735767" y="1939200"/>
              <a:ext cx="143235" cy="437689"/>
            </a:xfrm>
            <a:custGeom>
              <a:avLst/>
              <a:gdLst/>
              <a:ahLst/>
              <a:cxnLst/>
              <a:rect l="l" t="t" r="r" b="b"/>
              <a:pathLst>
                <a:path w="143235" h="437689" extrusionOk="0">
                  <a:moveTo>
                    <a:pt x="0" y="437690"/>
                  </a:moveTo>
                  <a:cubicBezTo>
                    <a:pt x="7698" y="296998"/>
                    <a:pt x="40611" y="157649"/>
                    <a:pt x="96690" y="28329"/>
                  </a:cubicBezTo>
                  <a:cubicBezTo>
                    <a:pt x="103612" y="12296"/>
                    <a:pt x="119644" y="-6703"/>
                    <a:pt x="134617" y="2337"/>
                  </a:cubicBezTo>
                  <a:cubicBezTo>
                    <a:pt x="146271" y="9400"/>
                    <a:pt x="143940" y="26704"/>
                    <a:pt x="140126" y="39700"/>
                  </a:cubicBezTo>
                  <a:cubicBezTo>
                    <a:pt x="99657" y="177142"/>
                    <a:pt x="54242" y="313102"/>
                    <a:pt x="0" y="437619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C0609D8F-EF39-4A57-B1E6-DBE7A871AE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91669" y="1948964"/>
            <a:ext cx="5489825" cy="2802397"/>
          </a:xfrm>
        </p:spPr>
        <p:txBody>
          <a:bodyPr/>
          <a:lstStyle/>
          <a:p>
            <a:pPr algn="ctr"/>
            <a:r>
              <a:rPr lang="en-US" sz="8000" dirty="0">
                <a:latin typeface="Sitka Banner Semibold" pitchFamily="2" charset="0"/>
              </a:rPr>
              <a:t>AVL - TR</a:t>
            </a:r>
            <a:r>
              <a:rPr lang="en-US" sz="8000" b="1" dirty="0">
                <a:latin typeface="Sitka Banner Semibold" pitchFamily="2" charset="0"/>
              </a:rPr>
              <a:t>E</a:t>
            </a:r>
            <a:r>
              <a:rPr lang="en-US" sz="8000" dirty="0">
                <a:latin typeface="Sitka Banner Semibold" pitchFamily="2" charset="0"/>
              </a:rPr>
              <a:t>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05449F-91EA-459F-9FEB-6213F7403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8819" y="909429"/>
            <a:ext cx="9185400" cy="1098275"/>
          </a:xfrm>
        </p:spPr>
        <p:txBody>
          <a:bodyPr/>
          <a:lstStyle/>
          <a:p>
            <a:r>
              <a:rPr lang="en-US" dirty="0" err="1">
                <a:highlight>
                  <a:srgbClr val="FFFF00"/>
                </a:highlight>
              </a:rPr>
              <a:t>Độ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phức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tạp</a:t>
            </a:r>
            <a:r>
              <a:rPr lang="en-US" dirty="0">
                <a:highlight>
                  <a:srgbClr val="FFFF00"/>
                </a:highlight>
              </a:rPr>
              <a:t> </a:t>
            </a:r>
            <a:r>
              <a:rPr lang="en-US" dirty="0" err="1">
                <a:highlight>
                  <a:srgbClr val="FFFF00"/>
                </a:highlight>
              </a:rPr>
              <a:t>của</a:t>
            </a:r>
            <a:r>
              <a:rPr lang="en-US" dirty="0">
                <a:highlight>
                  <a:srgbClr val="FFFF00"/>
                </a:highlight>
              </a:rPr>
              <a:t> B-Tree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D252435-1E73-437E-94E1-50761B3B6241}"/>
              </a:ext>
            </a:extLst>
          </p:cNvPr>
          <p:cNvGrpSpPr/>
          <p:nvPr/>
        </p:nvGrpSpPr>
        <p:grpSpPr>
          <a:xfrm>
            <a:off x="2403371" y="2021618"/>
            <a:ext cx="7136296" cy="3940867"/>
            <a:chOff x="2403371" y="2021618"/>
            <a:chExt cx="7136296" cy="3940867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0C99C6D-23D7-469F-B965-4586725B3E73}"/>
                </a:ext>
              </a:extLst>
            </p:cNvPr>
            <p:cNvSpPr/>
            <p:nvPr/>
          </p:nvSpPr>
          <p:spPr>
            <a:xfrm>
              <a:off x="2403371" y="2021618"/>
              <a:ext cx="7136296" cy="3940867"/>
            </a:xfrm>
            <a:prstGeom prst="roundRect">
              <a:avLst>
                <a:gd name="adj" fmla="val 4057"/>
              </a:avLst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5C15B30-BFBB-4D63-91A6-D7D20FCDE682}"/>
                </a:ext>
              </a:extLst>
            </p:cNvPr>
            <p:cNvSpPr txBox="1"/>
            <p:nvPr/>
          </p:nvSpPr>
          <p:spPr>
            <a:xfrm>
              <a:off x="2981738" y="2222336"/>
              <a:ext cx="4661453" cy="35394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Độ</a:t>
              </a:r>
              <a:r>
                <a:rPr lang="en-US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2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phức</a:t>
              </a:r>
              <a:r>
                <a:rPr lang="en-US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2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tạp</a:t>
              </a:r>
              <a:r>
                <a:rPr lang="en-US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3200" b="1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của</a:t>
              </a:r>
              <a:r>
                <a:rPr lang="en-US" sz="3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B-Tree</a:t>
              </a:r>
            </a:p>
            <a:p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1,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Không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gian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O (n)</a:t>
              </a:r>
            </a:p>
            <a:p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2,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Thời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gian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chèn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O (Log n)</a:t>
              </a:r>
            </a:p>
            <a:p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3,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Thời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gian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xóa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O (Log n)</a:t>
              </a:r>
            </a:p>
            <a:p>
              <a:endParaRPr lang="en-US" sz="2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4,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Tìm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400" dirty="0" err="1">
                  <a:latin typeface="Times New Roman" panose="02020603050405020304" pitchFamily="18" charset="0"/>
                  <a:cs typeface="Times New Roman" panose="02020603050405020304" pitchFamily="18" charset="0"/>
                </a:rPr>
                <a:t>kiếm</a:t>
              </a:r>
              <a:r>
                <a:rPr lang="en-US" sz="2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: O (Log n)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72445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p30"/>
          <p:cNvSpPr txBox="1">
            <a:spLocks noGrp="1"/>
          </p:cNvSpPr>
          <p:nvPr>
            <p:ph type="title"/>
          </p:nvPr>
        </p:nvSpPr>
        <p:spPr>
          <a:xfrm>
            <a:off x="2441961" y="1919250"/>
            <a:ext cx="7308078" cy="30957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highlight>
                  <a:schemeClr val="accent2"/>
                </a:highlight>
              </a:rPr>
              <a:t>Ứng</a:t>
            </a:r>
            <a:r>
              <a:rPr lang="en-US" dirty="0">
                <a:highlight>
                  <a:schemeClr val="accent2"/>
                </a:highlight>
              </a:rPr>
              <a:t> </a:t>
            </a:r>
            <a:r>
              <a:rPr lang="en-US" dirty="0" err="1">
                <a:highlight>
                  <a:schemeClr val="accent2"/>
                </a:highlight>
              </a:rPr>
              <a:t>dụng</a:t>
            </a:r>
            <a:r>
              <a:rPr lang="en-US" dirty="0">
                <a:highlight>
                  <a:schemeClr val="accent2"/>
                </a:highlight>
              </a:rPr>
              <a:t> </a:t>
            </a:r>
            <a:r>
              <a:rPr lang="en-US" dirty="0" err="1">
                <a:highlight>
                  <a:schemeClr val="accent2"/>
                </a:highlight>
              </a:rPr>
              <a:t>của</a:t>
            </a:r>
            <a:r>
              <a:rPr lang="en-US" dirty="0">
                <a:highlight>
                  <a:schemeClr val="accent2"/>
                </a:highlight>
              </a:rPr>
              <a:t> B-Tree</a:t>
            </a:r>
            <a:endParaRPr dirty="0">
              <a:highlight>
                <a:schemeClr val="accent2"/>
              </a:highlight>
            </a:endParaRPr>
          </a:p>
        </p:txBody>
      </p:sp>
      <p:sp>
        <p:nvSpPr>
          <p:cNvPr id="723" name="Google Shape;723;p30"/>
          <p:cNvSpPr txBox="1">
            <a:spLocks noGrp="1"/>
          </p:cNvSpPr>
          <p:nvPr>
            <p:ph type="body" idx="4294967295"/>
          </p:nvPr>
        </p:nvSpPr>
        <p:spPr>
          <a:xfrm>
            <a:off x="548250" y="6477000"/>
            <a:ext cx="11095500" cy="2823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sz="1200"/>
              <a:t>This is where you section ends. Duplicate this set of slides as many times you need to go over all your sections.</a:t>
            </a:r>
            <a:endParaRPr sz="12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00F0F-4919-4A88-AD2C-506BF4BC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561" y="2278500"/>
            <a:ext cx="4826647" cy="2377200"/>
          </a:xfrm>
        </p:spPr>
        <p:txBody>
          <a:bodyPr/>
          <a:lstStyle/>
          <a:p>
            <a:r>
              <a:rPr lang="en-US" sz="4000" dirty="0" err="1">
                <a:highlight>
                  <a:srgbClr val="FFFF00"/>
                </a:highlight>
              </a:rPr>
              <a:t>Dùng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trong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hệ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quản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trị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cơ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sở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dữ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liệu</a:t>
            </a:r>
            <a:endParaRPr lang="en-US" sz="4000" dirty="0">
              <a:highlight>
                <a:srgbClr val="FFFF00"/>
              </a:highlight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FE7C50-3FD8-4CA9-83B2-CED30FDD19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329615"/>
            <a:ext cx="5650876" cy="44362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44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00F0F-4919-4A88-AD2C-506BF4BC2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561" y="2278500"/>
            <a:ext cx="4826647" cy="2377200"/>
          </a:xfrm>
        </p:spPr>
        <p:txBody>
          <a:bodyPr/>
          <a:lstStyle/>
          <a:p>
            <a:r>
              <a:rPr lang="en-US" sz="4000" dirty="0" err="1">
                <a:highlight>
                  <a:srgbClr val="FFFF00"/>
                </a:highlight>
              </a:rPr>
              <a:t>Dùng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trong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Lưu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trữ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khối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dữ</a:t>
            </a:r>
            <a:r>
              <a:rPr lang="en-US" sz="4000" dirty="0">
                <a:highlight>
                  <a:srgbClr val="FFFF00"/>
                </a:highlight>
              </a:rPr>
              <a:t> </a:t>
            </a:r>
            <a:r>
              <a:rPr lang="en-US" sz="4000" dirty="0" err="1">
                <a:highlight>
                  <a:srgbClr val="FFFF00"/>
                </a:highlight>
              </a:rPr>
              <a:t>liệu</a:t>
            </a:r>
            <a:endParaRPr lang="en-US" sz="4000" dirty="0">
              <a:highlight>
                <a:srgbClr val="FFFF00"/>
              </a:highlight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3C9A96E-68D1-44CB-B007-2F17FEA6C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129604"/>
            <a:ext cx="5650207" cy="4923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276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55EE9-9797-4D0B-B2A0-9232E196A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890" y="2434050"/>
            <a:ext cx="7389300" cy="2066100"/>
          </a:xfrm>
        </p:spPr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QUIZ – LUYỆN TẬP</a:t>
            </a:r>
          </a:p>
        </p:txBody>
      </p:sp>
    </p:spTree>
    <p:extLst>
      <p:ext uri="{BB962C8B-B14F-4D97-AF65-F5344CB8AC3E}">
        <p14:creationId xmlns:p14="http://schemas.microsoft.com/office/powerpoint/2010/main" val="3939898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" name="Google Shape;1177;p40"/>
          <p:cNvSpPr txBox="1">
            <a:spLocks noGrp="1"/>
          </p:cNvSpPr>
          <p:nvPr>
            <p:ph type="title"/>
          </p:nvPr>
        </p:nvSpPr>
        <p:spPr>
          <a:xfrm>
            <a:off x="3159300" y="1883275"/>
            <a:ext cx="5873400" cy="13416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</a:t>
            </a:r>
            <a:endParaRPr dirty="0"/>
          </a:p>
        </p:txBody>
      </p:sp>
      <p:sp>
        <p:nvSpPr>
          <p:cNvPr id="1178" name="Google Shape;1178;p40"/>
          <p:cNvSpPr txBox="1">
            <a:spLocks noGrp="1"/>
          </p:cNvSpPr>
          <p:nvPr>
            <p:ph type="subTitle" idx="1"/>
          </p:nvPr>
        </p:nvSpPr>
        <p:spPr>
          <a:xfrm>
            <a:off x="3305250" y="3120925"/>
            <a:ext cx="5581500" cy="522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100"/>
              </a:spcAft>
              <a:buNone/>
            </a:pPr>
            <a:r>
              <a:rPr lang="en" dirty="0"/>
              <a:t>DO YOU HAVE ANY QUESTIONS?</a:t>
            </a:r>
            <a:endParaRPr dirty="0"/>
          </a:p>
        </p:txBody>
      </p:sp>
      <p:sp>
        <p:nvSpPr>
          <p:cNvPr id="1185" name="Google Shape;1185;p40"/>
          <p:cNvSpPr txBox="1">
            <a:spLocks noGrp="1"/>
          </p:cNvSpPr>
          <p:nvPr>
            <p:ph type="body" idx="2"/>
          </p:nvPr>
        </p:nvSpPr>
        <p:spPr>
          <a:xfrm>
            <a:off x="3305250" y="3528525"/>
            <a:ext cx="5581500" cy="1341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20521568@gmail.com</a:t>
            </a:r>
            <a:endParaRPr b="1" dirty="0"/>
          </a:p>
        </p:txBody>
      </p:sp>
      <p:grpSp>
        <p:nvGrpSpPr>
          <p:cNvPr id="1186" name="Google Shape;1186;p40"/>
          <p:cNvGrpSpPr/>
          <p:nvPr/>
        </p:nvGrpSpPr>
        <p:grpSpPr>
          <a:xfrm>
            <a:off x="9537055" y="2115538"/>
            <a:ext cx="788140" cy="2965544"/>
            <a:chOff x="8686327" y="1939200"/>
            <a:chExt cx="788140" cy="2965544"/>
          </a:xfrm>
        </p:grpSpPr>
        <p:sp>
          <p:nvSpPr>
            <p:cNvPr id="1187" name="Google Shape;1187;p40"/>
            <p:cNvSpPr/>
            <p:nvPr/>
          </p:nvSpPr>
          <p:spPr>
            <a:xfrm rot="10800000">
              <a:off x="8686327" y="4513840"/>
              <a:ext cx="202208" cy="390904"/>
            </a:xfrm>
            <a:custGeom>
              <a:avLst/>
              <a:gdLst/>
              <a:ahLst/>
              <a:cxnLst/>
              <a:rect l="l" t="t" r="r" b="b"/>
              <a:pathLst>
                <a:path w="202208" h="390904" extrusionOk="0">
                  <a:moveTo>
                    <a:pt x="202209" y="390904"/>
                  </a:moveTo>
                  <a:lnTo>
                    <a:pt x="63989" y="160091"/>
                  </a:lnTo>
                  <a:cubicBezTo>
                    <a:pt x="35526" y="112559"/>
                    <a:pt x="6356" y="63119"/>
                    <a:pt x="0" y="8029"/>
                  </a:cubicBezTo>
                  <a:cubicBezTo>
                    <a:pt x="5015" y="-1435"/>
                    <a:pt x="19211" y="-2142"/>
                    <a:pt x="28110" y="3862"/>
                  </a:cubicBezTo>
                  <a:cubicBezTo>
                    <a:pt x="37009" y="9865"/>
                    <a:pt x="41741" y="20106"/>
                    <a:pt x="46120" y="29853"/>
                  </a:cubicBezTo>
                  <a:cubicBezTo>
                    <a:pt x="100433" y="151404"/>
                    <a:pt x="154676" y="272885"/>
                    <a:pt x="202209" y="390904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0"/>
            <p:cNvSpPr/>
            <p:nvPr/>
          </p:nvSpPr>
          <p:spPr>
            <a:xfrm>
              <a:off x="9009593" y="4100995"/>
              <a:ext cx="403075" cy="194909"/>
            </a:xfrm>
            <a:custGeom>
              <a:avLst/>
              <a:gdLst/>
              <a:ahLst/>
              <a:cxnLst/>
              <a:rect l="l" t="t" r="r" b="b"/>
              <a:pathLst>
                <a:path w="403075" h="194909" extrusionOk="0">
                  <a:moveTo>
                    <a:pt x="70" y="71"/>
                  </a:moveTo>
                  <a:cubicBezTo>
                    <a:pt x="63071" y="63495"/>
                    <a:pt x="136736" y="116395"/>
                    <a:pt x="216970" y="155806"/>
                  </a:cubicBezTo>
                  <a:cubicBezTo>
                    <a:pt x="274814" y="184269"/>
                    <a:pt x="340993" y="206022"/>
                    <a:pt x="403075" y="188789"/>
                  </a:cubicBezTo>
                  <a:cubicBezTo>
                    <a:pt x="395800" y="160962"/>
                    <a:pt x="372281" y="139773"/>
                    <a:pt x="346219" y="127413"/>
                  </a:cubicBezTo>
                  <a:cubicBezTo>
                    <a:pt x="320158" y="115053"/>
                    <a:pt x="291483" y="110109"/>
                    <a:pt x="263372" y="103611"/>
                  </a:cubicBezTo>
                  <a:cubicBezTo>
                    <a:pt x="168943" y="81929"/>
                    <a:pt x="78750" y="4223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0"/>
            <p:cNvSpPr/>
            <p:nvPr/>
          </p:nvSpPr>
          <p:spPr>
            <a:xfrm flipH="1">
              <a:off x="9038010" y="3448295"/>
              <a:ext cx="436457" cy="94475"/>
            </a:xfrm>
            <a:custGeom>
              <a:avLst/>
              <a:gdLst/>
              <a:ahLst/>
              <a:cxnLst/>
              <a:rect l="l" t="t" r="r" b="b"/>
              <a:pathLst>
                <a:path w="436457" h="94475" extrusionOk="0">
                  <a:moveTo>
                    <a:pt x="436458" y="22343"/>
                  </a:moveTo>
                  <a:cubicBezTo>
                    <a:pt x="393657" y="46498"/>
                    <a:pt x="350079" y="70935"/>
                    <a:pt x="302194" y="81812"/>
                  </a:cubicBezTo>
                  <a:cubicBezTo>
                    <a:pt x="275708" y="87816"/>
                    <a:pt x="248516" y="89511"/>
                    <a:pt x="221395" y="91206"/>
                  </a:cubicBezTo>
                  <a:cubicBezTo>
                    <a:pt x="160372" y="95020"/>
                    <a:pt x="98078" y="98693"/>
                    <a:pt x="39103" y="82448"/>
                  </a:cubicBezTo>
                  <a:cubicBezTo>
                    <a:pt x="23777" y="78210"/>
                    <a:pt x="7038" y="71006"/>
                    <a:pt x="1600" y="56033"/>
                  </a:cubicBezTo>
                  <a:cubicBezTo>
                    <a:pt x="-3485" y="41907"/>
                    <a:pt x="4142" y="25592"/>
                    <a:pt x="16149" y="16552"/>
                  </a:cubicBezTo>
                  <a:cubicBezTo>
                    <a:pt x="28156" y="7511"/>
                    <a:pt x="43482" y="4263"/>
                    <a:pt x="58385" y="2426"/>
                  </a:cubicBezTo>
                  <a:cubicBezTo>
                    <a:pt x="180713" y="-12618"/>
                    <a:pt x="303324" y="48264"/>
                    <a:pt x="436458" y="22343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0"/>
            <p:cNvSpPr/>
            <p:nvPr/>
          </p:nvSpPr>
          <p:spPr>
            <a:xfrm>
              <a:off x="8981341" y="2513145"/>
              <a:ext cx="453529" cy="344228"/>
            </a:xfrm>
            <a:custGeom>
              <a:avLst/>
              <a:gdLst/>
              <a:ahLst/>
              <a:cxnLst/>
              <a:rect l="l" t="t" r="r" b="b"/>
              <a:pathLst>
                <a:path w="453529" h="344228" extrusionOk="0">
                  <a:moveTo>
                    <a:pt x="0" y="344228"/>
                  </a:moveTo>
                  <a:cubicBezTo>
                    <a:pt x="77691" y="207563"/>
                    <a:pt x="195075" y="93781"/>
                    <a:pt x="334142" y="20539"/>
                  </a:cubicBezTo>
                  <a:cubicBezTo>
                    <a:pt x="352435" y="10863"/>
                    <a:pt x="371716" y="1752"/>
                    <a:pt x="392340" y="198"/>
                  </a:cubicBezTo>
                  <a:cubicBezTo>
                    <a:pt x="412963" y="-1356"/>
                    <a:pt x="435493" y="6202"/>
                    <a:pt x="446582" y="23717"/>
                  </a:cubicBezTo>
                  <a:cubicBezTo>
                    <a:pt x="459083" y="43564"/>
                    <a:pt x="453504" y="70685"/>
                    <a:pt x="439449" y="89472"/>
                  </a:cubicBezTo>
                  <a:cubicBezTo>
                    <a:pt x="425394" y="108259"/>
                    <a:pt x="404558" y="120549"/>
                    <a:pt x="384288" y="132273"/>
                  </a:cubicBezTo>
                  <a:cubicBezTo>
                    <a:pt x="259629" y="204384"/>
                    <a:pt x="134052" y="274942"/>
                    <a:pt x="70" y="344228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0"/>
            <p:cNvSpPr/>
            <p:nvPr/>
          </p:nvSpPr>
          <p:spPr>
            <a:xfrm>
              <a:off x="8735767" y="1939200"/>
              <a:ext cx="143235" cy="437689"/>
            </a:xfrm>
            <a:custGeom>
              <a:avLst/>
              <a:gdLst/>
              <a:ahLst/>
              <a:cxnLst/>
              <a:rect l="l" t="t" r="r" b="b"/>
              <a:pathLst>
                <a:path w="143235" h="437689" extrusionOk="0">
                  <a:moveTo>
                    <a:pt x="0" y="437690"/>
                  </a:moveTo>
                  <a:cubicBezTo>
                    <a:pt x="7698" y="296998"/>
                    <a:pt x="40611" y="157649"/>
                    <a:pt x="96690" y="28329"/>
                  </a:cubicBezTo>
                  <a:cubicBezTo>
                    <a:pt x="103612" y="12296"/>
                    <a:pt x="119644" y="-6703"/>
                    <a:pt x="134617" y="2337"/>
                  </a:cubicBezTo>
                  <a:cubicBezTo>
                    <a:pt x="146271" y="9400"/>
                    <a:pt x="143940" y="26704"/>
                    <a:pt x="140126" y="39700"/>
                  </a:cubicBezTo>
                  <a:cubicBezTo>
                    <a:pt x="99657" y="177142"/>
                    <a:pt x="54242" y="313102"/>
                    <a:pt x="0" y="437619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92" name="Google Shape;1192;p40"/>
          <p:cNvGrpSpPr/>
          <p:nvPr/>
        </p:nvGrpSpPr>
        <p:grpSpPr>
          <a:xfrm flipH="1">
            <a:off x="1866805" y="2115538"/>
            <a:ext cx="788140" cy="2965544"/>
            <a:chOff x="8686327" y="1939200"/>
            <a:chExt cx="788140" cy="2965544"/>
          </a:xfrm>
        </p:grpSpPr>
        <p:sp>
          <p:nvSpPr>
            <p:cNvPr id="1193" name="Google Shape;1193;p40"/>
            <p:cNvSpPr/>
            <p:nvPr/>
          </p:nvSpPr>
          <p:spPr>
            <a:xfrm rot="10800000">
              <a:off x="8686327" y="4513840"/>
              <a:ext cx="202208" cy="390904"/>
            </a:xfrm>
            <a:custGeom>
              <a:avLst/>
              <a:gdLst/>
              <a:ahLst/>
              <a:cxnLst/>
              <a:rect l="l" t="t" r="r" b="b"/>
              <a:pathLst>
                <a:path w="202208" h="390904" extrusionOk="0">
                  <a:moveTo>
                    <a:pt x="202209" y="390904"/>
                  </a:moveTo>
                  <a:lnTo>
                    <a:pt x="63989" y="160091"/>
                  </a:lnTo>
                  <a:cubicBezTo>
                    <a:pt x="35526" y="112559"/>
                    <a:pt x="6356" y="63119"/>
                    <a:pt x="0" y="8029"/>
                  </a:cubicBezTo>
                  <a:cubicBezTo>
                    <a:pt x="5015" y="-1435"/>
                    <a:pt x="19211" y="-2142"/>
                    <a:pt x="28110" y="3862"/>
                  </a:cubicBezTo>
                  <a:cubicBezTo>
                    <a:pt x="37009" y="9865"/>
                    <a:pt x="41741" y="20106"/>
                    <a:pt x="46120" y="29853"/>
                  </a:cubicBezTo>
                  <a:cubicBezTo>
                    <a:pt x="100433" y="151404"/>
                    <a:pt x="154676" y="272885"/>
                    <a:pt x="202209" y="390904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4" name="Google Shape;1194;p40"/>
            <p:cNvSpPr/>
            <p:nvPr/>
          </p:nvSpPr>
          <p:spPr>
            <a:xfrm>
              <a:off x="9009593" y="4100995"/>
              <a:ext cx="403075" cy="194909"/>
            </a:xfrm>
            <a:custGeom>
              <a:avLst/>
              <a:gdLst/>
              <a:ahLst/>
              <a:cxnLst/>
              <a:rect l="l" t="t" r="r" b="b"/>
              <a:pathLst>
                <a:path w="403075" h="194909" extrusionOk="0">
                  <a:moveTo>
                    <a:pt x="70" y="71"/>
                  </a:moveTo>
                  <a:cubicBezTo>
                    <a:pt x="63071" y="63495"/>
                    <a:pt x="136736" y="116395"/>
                    <a:pt x="216970" y="155806"/>
                  </a:cubicBezTo>
                  <a:cubicBezTo>
                    <a:pt x="274814" y="184269"/>
                    <a:pt x="340993" y="206022"/>
                    <a:pt x="403075" y="188789"/>
                  </a:cubicBezTo>
                  <a:cubicBezTo>
                    <a:pt x="395800" y="160962"/>
                    <a:pt x="372281" y="139773"/>
                    <a:pt x="346219" y="127413"/>
                  </a:cubicBezTo>
                  <a:cubicBezTo>
                    <a:pt x="320158" y="115053"/>
                    <a:pt x="291483" y="110109"/>
                    <a:pt x="263372" y="103611"/>
                  </a:cubicBezTo>
                  <a:cubicBezTo>
                    <a:pt x="168943" y="81929"/>
                    <a:pt x="78750" y="42236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5" name="Google Shape;1195;p40"/>
            <p:cNvSpPr/>
            <p:nvPr/>
          </p:nvSpPr>
          <p:spPr>
            <a:xfrm flipH="1">
              <a:off x="9038010" y="3448295"/>
              <a:ext cx="436457" cy="94475"/>
            </a:xfrm>
            <a:custGeom>
              <a:avLst/>
              <a:gdLst/>
              <a:ahLst/>
              <a:cxnLst/>
              <a:rect l="l" t="t" r="r" b="b"/>
              <a:pathLst>
                <a:path w="436457" h="94475" extrusionOk="0">
                  <a:moveTo>
                    <a:pt x="436458" y="22343"/>
                  </a:moveTo>
                  <a:cubicBezTo>
                    <a:pt x="393657" y="46498"/>
                    <a:pt x="350079" y="70935"/>
                    <a:pt x="302194" y="81812"/>
                  </a:cubicBezTo>
                  <a:cubicBezTo>
                    <a:pt x="275708" y="87816"/>
                    <a:pt x="248516" y="89511"/>
                    <a:pt x="221395" y="91206"/>
                  </a:cubicBezTo>
                  <a:cubicBezTo>
                    <a:pt x="160372" y="95020"/>
                    <a:pt x="98078" y="98693"/>
                    <a:pt x="39103" y="82448"/>
                  </a:cubicBezTo>
                  <a:cubicBezTo>
                    <a:pt x="23777" y="78210"/>
                    <a:pt x="7038" y="71006"/>
                    <a:pt x="1600" y="56033"/>
                  </a:cubicBezTo>
                  <a:cubicBezTo>
                    <a:pt x="-3485" y="41907"/>
                    <a:pt x="4142" y="25592"/>
                    <a:pt x="16149" y="16552"/>
                  </a:cubicBezTo>
                  <a:cubicBezTo>
                    <a:pt x="28156" y="7511"/>
                    <a:pt x="43482" y="4263"/>
                    <a:pt x="58385" y="2426"/>
                  </a:cubicBezTo>
                  <a:cubicBezTo>
                    <a:pt x="180713" y="-12618"/>
                    <a:pt x="303324" y="48264"/>
                    <a:pt x="436458" y="22343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6" name="Google Shape;1196;p40"/>
            <p:cNvSpPr/>
            <p:nvPr/>
          </p:nvSpPr>
          <p:spPr>
            <a:xfrm>
              <a:off x="8981341" y="2513145"/>
              <a:ext cx="453529" cy="344228"/>
            </a:xfrm>
            <a:custGeom>
              <a:avLst/>
              <a:gdLst/>
              <a:ahLst/>
              <a:cxnLst/>
              <a:rect l="l" t="t" r="r" b="b"/>
              <a:pathLst>
                <a:path w="453529" h="344228" extrusionOk="0">
                  <a:moveTo>
                    <a:pt x="0" y="344228"/>
                  </a:moveTo>
                  <a:cubicBezTo>
                    <a:pt x="77691" y="207563"/>
                    <a:pt x="195075" y="93781"/>
                    <a:pt x="334142" y="20539"/>
                  </a:cubicBezTo>
                  <a:cubicBezTo>
                    <a:pt x="352435" y="10863"/>
                    <a:pt x="371716" y="1752"/>
                    <a:pt x="392340" y="198"/>
                  </a:cubicBezTo>
                  <a:cubicBezTo>
                    <a:pt x="412963" y="-1356"/>
                    <a:pt x="435493" y="6202"/>
                    <a:pt x="446582" y="23717"/>
                  </a:cubicBezTo>
                  <a:cubicBezTo>
                    <a:pt x="459083" y="43564"/>
                    <a:pt x="453504" y="70685"/>
                    <a:pt x="439449" y="89472"/>
                  </a:cubicBezTo>
                  <a:cubicBezTo>
                    <a:pt x="425394" y="108259"/>
                    <a:pt x="404558" y="120549"/>
                    <a:pt x="384288" y="132273"/>
                  </a:cubicBezTo>
                  <a:cubicBezTo>
                    <a:pt x="259629" y="204384"/>
                    <a:pt x="134052" y="274942"/>
                    <a:pt x="70" y="344228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7" name="Google Shape;1197;p40"/>
            <p:cNvSpPr/>
            <p:nvPr/>
          </p:nvSpPr>
          <p:spPr>
            <a:xfrm>
              <a:off x="8735767" y="1939200"/>
              <a:ext cx="143235" cy="437689"/>
            </a:xfrm>
            <a:custGeom>
              <a:avLst/>
              <a:gdLst/>
              <a:ahLst/>
              <a:cxnLst/>
              <a:rect l="l" t="t" r="r" b="b"/>
              <a:pathLst>
                <a:path w="143235" h="437689" extrusionOk="0">
                  <a:moveTo>
                    <a:pt x="0" y="437690"/>
                  </a:moveTo>
                  <a:cubicBezTo>
                    <a:pt x="7698" y="296998"/>
                    <a:pt x="40611" y="157649"/>
                    <a:pt x="96690" y="28329"/>
                  </a:cubicBezTo>
                  <a:cubicBezTo>
                    <a:pt x="103612" y="12296"/>
                    <a:pt x="119644" y="-6703"/>
                    <a:pt x="134617" y="2337"/>
                  </a:cubicBezTo>
                  <a:cubicBezTo>
                    <a:pt x="146271" y="9400"/>
                    <a:pt x="143940" y="26704"/>
                    <a:pt x="140126" y="39700"/>
                  </a:cubicBezTo>
                  <a:cubicBezTo>
                    <a:pt x="99657" y="177142"/>
                    <a:pt x="54242" y="313102"/>
                    <a:pt x="0" y="437619"/>
                  </a:cubicBezTo>
                  <a:close/>
                </a:path>
              </a:pathLst>
            </a:custGeom>
            <a:solidFill>
              <a:schemeClr val="accent3"/>
            </a:solidFill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7" grpId="0"/>
      <p:bldP spid="1178" grpId="0" build="p"/>
      <p:bldP spid="118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Oval 23">
            <a:extLst>
              <a:ext uri="{FF2B5EF4-FFF2-40B4-BE49-F238E27FC236}">
                <a16:creationId xmlns:a16="http://schemas.microsoft.com/office/drawing/2014/main" id="{2B750F19-F68A-4E9E-94B5-94351B327866}"/>
              </a:ext>
            </a:extLst>
          </p:cNvPr>
          <p:cNvSpPr/>
          <p:nvPr/>
        </p:nvSpPr>
        <p:spPr>
          <a:xfrm>
            <a:off x="6702854" y="2065747"/>
            <a:ext cx="3381000" cy="3485400"/>
          </a:xfrm>
          <a:custGeom>
            <a:avLst/>
            <a:gdLst>
              <a:gd name="connsiteX0" fmla="*/ 0 w 3411665"/>
              <a:gd name="connsiteY0" fmla="*/ 1849703 h 3699405"/>
              <a:gd name="connsiteX1" fmla="*/ 1705833 w 3411665"/>
              <a:gd name="connsiteY1" fmla="*/ 0 h 3699405"/>
              <a:gd name="connsiteX2" fmla="*/ 3411666 w 3411665"/>
              <a:gd name="connsiteY2" fmla="*/ 1849703 h 3699405"/>
              <a:gd name="connsiteX3" fmla="*/ 1705833 w 3411665"/>
              <a:gd name="connsiteY3" fmla="*/ 3699406 h 3699405"/>
              <a:gd name="connsiteX4" fmla="*/ 0 w 3411665"/>
              <a:gd name="connsiteY4" fmla="*/ 1849703 h 3699405"/>
              <a:gd name="connsiteX0" fmla="*/ 41635 w 3453301"/>
              <a:gd name="connsiteY0" fmla="*/ 2108120 h 3957823"/>
              <a:gd name="connsiteX1" fmla="*/ 982155 w 3453301"/>
              <a:gd name="connsiteY1" fmla="*/ 0 h 3957823"/>
              <a:gd name="connsiteX2" fmla="*/ 3453301 w 3453301"/>
              <a:gd name="connsiteY2" fmla="*/ 2108120 h 3957823"/>
              <a:gd name="connsiteX3" fmla="*/ 1747468 w 3453301"/>
              <a:gd name="connsiteY3" fmla="*/ 3957823 h 3957823"/>
              <a:gd name="connsiteX4" fmla="*/ 41635 w 3453301"/>
              <a:gd name="connsiteY4" fmla="*/ 2108120 h 3957823"/>
              <a:gd name="connsiteX0" fmla="*/ 110629 w 3552365"/>
              <a:gd name="connsiteY0" fmla="*/ 2108120 h 4007519"/>
              <a:gd name="connsiteX1" fmla="*/ 1051149 w 3552365"/>
              <a:gd name="connsiteY1" fmla="*/ 0 h 4007519"/>
              <a:gd name="connsiteX2" fmla="*/ 3522295 w 3552365"/>
              <a:gd name="connsiteY2" fmla="*/ 2108120 h 4007519"/>
              <a:gd name="connsiteX3" fmla="*/ 2830253 w 3552365"/>
              <a:gd name="connsiteY3" fmla="*/ 4007519 h 4007519"/>
              <a:gd name="connsiteX4" fmla="*/ 110629 w 3552365"/>
              <a:gd name="connsiteY4" fmla="*/ 2108120 h 4007519"/>
              <a:gd name="connsiteX0" fmla="*/ 75473 w 3704710"/>
              <a:gd name="connsiteY0" fmla="*/ 2108566 h 4008847"/>
              <a:gd name="connsiteX1" fmla="*/ 1015993 w 3704710"/>
              <a:gd name="connsiteY1" fmla="*/ 446 h 4008847"/>
              <a:gd name="connsiteX2" fmla="*/ 3704710 w 3704710"/>
              <a:gd name="connsiteY2" fmla="*/ 2287471 h 4008847"/>
              <a:gd name="connsiteX3" fmla="*/ 2795097 w 3704710"/>
              <a:gd name="connsiteY3" fmla="*/ 4007965 h 4008847"/>
              <a:gd name="connsiteX4" fmla="*/ 75473 w 3704710"/>
              <a:gd name="connsiteY4" fmla="*/ 2108566 h 4008847"/>
              <a:gd name="connsiteX0" fmla="*/ 86566 w 3574382"/>
              <a:gd name="connsiteY0" fmla="*/ 2059171 h 4009677"/>
              <a:gd name="connsiteX1" fmla="*/ 885665 w 3574382"/>
              <a:gd name="connsiteY1" fmla="*/ 747 h 4009677"/>
              <a:gd name="connsiteX2" fmla="*/ 3574382 w 3574382"/>
              <a:gd name="connsiteY2" fmla="*/ 2287772 h 4009677"/>
              <a:gd name="connsiteX3" fmla="*/ 2664769 w 3574382"/>
              <a:gd name="connsiteY3" fmla="*/ 4008266 h 4009677"/>
              <a:gd name="connsiteX4" fmla="*/ 86566 w 3574382"/>
              <a:gd name="connsiteY4" fmla="*/ 2059171 h 4009677"/>
              <a:gd name="connsiteX0" fmla="*/ 81002 w 3568818"/>
              <a:gd name="connsiteY0" fmla="*/ 2059148 h 3722239"/>
              <a:gd name="connsiteX1" fmla="*/ 880101 w 3568818"/>
              <a:gd name="connsiteY1" fmla="*/ 724 h 3722239"/>
              <a:gd name="connsiteX2" fmla="*/ 3568818 w 3568818"/>
              <a:gd name="connsiteY2" fmla="*/ 2287749 h 3722239"/>
              <a:gd name="connsiteX3" fmla="*/ 2572178 w 3568818"/>
              <a:gd name="connsiteY3" fmla="*/ 3720009 h 3722239"/>
              <a:gd name="connsiteX4" fmla="*/ 81002 w 3568818"/>
              <a:gd name="connsiteY4" fmla="*/ 2059148 h 3722239"/>
              <a:gd name="connsiteX0" fmla="*/ 254267 w 3742083"/>
              <a:gd name="connsiteY0" fmla="*/ 2118758 h 3781849"/>
              <a:gd name="connsiteX1" fmla="*/ 476806 w 3742083"/>
              <a:gd name="connsiteY1" fmla="*/ 700 h 3781849"/>
              <a:gd name="connsiteX2" fmla="*/ 3742083 w 3742083"/>
              <a:gd name="connsiteY2" fmla="*/ 2347359 h 3781849"/>
              <a:gd name="connsiteX3" fmla="*/ 2745443 w 3742083"/>
              <a:gd name="connsiteY3" fmla="*/ 3779619 h 3781849"/>
              <a:gd name="connsiteX4" fmla="*/ 254267 w 3742083"/>
              <a:gd name="connsiteY4" fmla="*/ 2118758 h 3781849"/>
              <a:gd name="connsiteX0" fmla="*/ 246193 w 3581710"/>
              <a:gd name="connsiteY0" fmla="*/ 2120111 h 3789548"/>
              <a:gd name="connsiteX1" fmla="*/ 468732 w 3581710"/>
              <a:gd name="connsiteY1" fmla="*/ 2053 h 3789548"/>
              <a:gd name="connsiteX2" fmla="*/ 3581710 w 3581710"/>
              <a:gd name="connsiteY2" fmla="*/ 2517678 h 3789548"/>
              <a:gd name="connsiteX3" fmla="*/ 2737369 w 3581710"/>
              <a:gd name="connsiteY3" fmla="*/ 3780972 h 3789548"/>
              <a:gd name="connsiteX4" fmla="*/ 246193 w 3581710"/>
              <a:gd name="connsiteY4" fmla="*/ 2120111 h 3789548"/>
              <a:gd name="connsiteX0" fmla="*/ 300870 w 3494966"/>
              <a:gd name="connsiteY0" fmla="*/ 2080830 h 3791478"/>
              <a:gd name="connsiteX1" fmla="*/ 381988 w 3494966"/>
              <a:gd name="connsiteY1" fmla="*/ 2529 h 3791478"/>
              <a:gd name="connsiteX2" fmla="*/ 3494966 w 3494966"/>
              <a:gd name="connsiteY2" fmla="*/ 2518154 h 3791478"/>
              <a:gd name="connsiteX3" fmla="*/ 2650625 w 3494966"/>
              <a:gd name="connsiteY3" fmla="*/ 3781448 h 3791478"/>
              <a:gd name="connsiteX4" fmla="*/ 300870 w 3494966"/>
              <a:gd name="connsiteY4" fmla="*/ 2080830 h 3791478"/>
              <a:gd name="connsiteX0" fmla="*/ 325861 w 3519957"/>
              <a:gd name="connsiteY0" fmla="*/ 1912113 h 3622761"/>
              <a:gd name="connsiteX1" fmla="*/ 363465 w 3519957"/>
              <a:gd name="connsiteY1" fmla="*/ 2778 h 3622761"/>
              <a:gd name="connsiteX2" fmla="*/ 3519957 w 3519957"/>
              <a:gd name="connsiteY2" fmla="*/ 2349437 h 3622761"/>
              <a:gd name="connsiteX3" fmla="*/ 2675616 w 3519957"/>
              <a:gd name="connsiteY3" fmla="*/ 3612731 h 3622761"/>
              <a:gd name="connsiteX4" fmla="*/ 325861 w 3519957"/>
              <a:gd name="connsiteY4" fmla="*/ 1912113 h 3622761"/>
              <a:gd name="connsiteX0" fmla="*/ 330103 w 3524199"/>
              <a:gd name="connsiteY0" fmla="*/ 1919391 h 3630039"/>
              <a:gd name="connsiteX1" fmla="*/ 367707 w 3524199"/>
              <a:gd name="connsiteY1" fmla="*/ 10056 h 3630039"/>
              <a:gd name="connsiteX2" fmla="*/ 3524199 w 3524199"/>
              <a:gd name="connsiteY2" fmla="*/ 2356715 h 3630039"/>
              <a:gd name="connsiteX3" fmla="*/ 2679858 w 3524199"/>
              <a:gd name="connsiteY3" fmla="*/ 3620009 h 3630039"/>
              <a:gd name="connsiteX4" fmla="*/ 330103 w 3524199"/>
              <a:gd name="connsiteY4" fmla="*/ 1919391 h 3630039"/>
              <a:gd name="connsiteX0" fmla="*/ 318139 w 3392571"/>
              <a:gd name="connsiteY0" fmla="*/ 1909774 h 3611443"/>
              <a:gd name="connsiteX1" fmla="*/ 355743 w 3392571"/>
              <a:gd name="connsiteY1" fmla="*/ 439 h 3611443"/>
              <a:gd name="connsiteX2" fmla="*/ 3392571 w 3392571"/>
              <a:gd name="connsiteY2" fmla="*/ 2078742 h 3611443"/>
              <a:gd name="connsiteX3" fmla="*/ 2667894 w 3392571"/>
              <a:gd name="connsiteY3" fmla="*/ 3610392 h 3611443"/>
              <a:gd name="connsiteX4" fmla="*/ 318139 w 3392571"/>
              <a:gd name="connsiteY4" fmla="*/ 1909774 h 3611443"/>
              <a:gd name="connsiteX0" fmla="*/ 318139 w 3392571"/>
              <a:gd name="connsiteY0" fmla="*/ 1909774 h 3611443"/>
              <a:gd name="connsiteX1" fmla="*/ 355743 w 3392571"/>
              <a:gd name="connsiteY1" fmla="*/ 439 h 3611443"/>
              <a:gd name="connsiteX2" fmla="*/ 3392571 w 3392571"/>
              <a:gd name="connsiteY2" fmla="*/ 2078742 h 3611443"/>
              <a:gd name="connsiteX3" fmla="*/ 2667894 w 3392571"/>
              <a:gd name="connsiteY3" fmla="*/ 3610392 h 3611443"/>
              <a:gd name="connsiteX4" fmla="*/ 318139 w 3392571"/>
              <a:gd name="connsiteY4" fmla="*/ 1909774 h 3611443"/>
              <a:gd name="connsiteX0" fmla="*/ 309106 w 3242117"/>
              <a:gd name="connsiteY0" fmla="*/ 1909937 h 3612062"/>
              <a:gd name="connsiteX1" fmla="*/ 346710 w 3242117"/>
              <a:gd name="connsiteY1" fmla="*/ 602 h 3612062"/>
              <a:gd name="connsiteX2" fmla="*/ 3242117 w 3242117"/>
              <a:gd name="connsiteY2" fmla="*/ 2108723 h 3612062"/>
              <a:gd name="connsiteX3" fmla="*/ 2658861 w 3242117"/>
              <a:gd name="connsiteY3" fmla="*/ 3610555 h 3612062"/>
              <a:gd name="connsiteX4" fmla="*/ 309106 w 3242117"/>
              <a:gd name="connsiteY4" fmla="*/ 1909937 h 3612062"/>
              <a:gd name="connsiteX0" fmla="*/ 309106 w 3348333"/>
              <a:gd name="connsiteY0" fmla="*/ 1909937 h 3611816"/>
              <a:gd name="connsiteX1" fmla="*/ 346710 w 3348333"/>
              <a:gd name="connsiteY1" fmla="*/ 602 h 3611816"/>
              <a:gd name="connsiteX2" fmla="*/ 3242117 w 3348333"/>
              <a:gd name="connsiteY2" fmla="*/ 2108723 h 3611816"/>
              <a:gd name="connsiteX3" fmla="*/ 2658861 w 3348333"/>
              <a:gd name="connsiteY3" fmla="*/ 3610555 h 3611816"/>
              <a:gd name="connsiteX4" fmla="*/ 309106 w 3348333"/>
              <a:gd name="connsiteY4" fmla="*/ 1909937 h 3611816"/>
              <a:gd name="connsiteX0" fmla="*/ 298143 w 3189947"/>
              <a:gd name="connsiteY0" fmla="*/ 1910341 h 3613229"/>
              <a:gd name="connsiteX1" fmla="*/ 335747 w 3189947"/>
              <a:gd name="connsiteY1" fmla="*/ 1006 h 3613229"/>
              <a:gd name="connsiteX2" fmla="*/ 3057098 w 3189947"/>
              <a:gd name="connsiteY2" fmla="*/ 2168761 h 3613229"/>
              <a:gd name="connsiteX3" fmla="*/ 2647898 w 3189947"/>
              <a:gd name="connsiteY3" fmla="*/ 3610959 h 3613229"/>
              <a:gd name="connsiteX4" fmla="*/ 298143 w 3189947"/>
              <a:gd name="connsiteY4" fmla="*/ 1910341 h 3613229"/>
              <a:gd name="connsiteX0" fmla="*/ 298143 w 3189947"/>
              <a:gd name="connsiteY0" fmla="*/ 1910341 h 3613229"/>
              <a:gd name="connsiteX1" fmla="*/ 335747 w 3189947"/>
              <a:gd name="connsiteY1" fmla="*/ 1006 h 3613229"/>
              <a:gd name="connsiteX2" fmla="*/ 3057098 w 3189947"/>
              <a:gd name="connsiteY2" fmla="*/ 2168761 h 3613229"/>
              <a:gd name="connsiteX3" fmla="*/ 2647898 w 3189947"/>
              <a:gd name="connsiteY3" fmla="*/ 3610959 h 3613229"/>
              <a:gd name="connsiteX4" fmla="*/ 298143 w 3189947"/>
              <a:gd name="connsiteY4" fmla="*/ 1910341 h 3613229"/>
              <a:gd name="connsiteX0" fmla="*/ 524704 w 3416508"/>
              <a:gd name="connsiteY0" fmla="*/ 1721628 h 3424516"/>
              <a:gd name="connsiteX1" fmla="*/ 225075 w 3416508"/>
              <a:gd name="connsiteY1" fmla="*/ 1136 h 3424516"/>
              <a:gd name="connsiteX2" fmla="*/ 3283659 w 3416508"/>
              <a:gd name="connsiteY2" fmla="*/ 1980048 h 3424516"/>
              <a:gd name="connsiteX3" fmla="*/ 2874459 w 3416508"/>
              <a:gd name="connsiteY3" fmla="*/ 3422246 h 3424516"/>
              <a:gd name="connsiteX4" fmla="*/ 524704 w 3416508"/>
              <a:gd name="connsiteY4" fmla="*/ 1721628 h 3424516"/>
              <a:gd name="connsiteX0" fmla="*/ 461940 w 3353744"/>
              <a:gd name="connsiteY0" fmla="*/ 1753735 h 3456623"/>
              <a:gd name="connsiteX1" fmla="*/ 162311 w 3353744"/>
              <a:gd name="connsiteY1" fmla="*/ 33243 h 3456623"/>
              <a:gd name="connsiteX2" fmla="*/ 3220895 w 3353744"/>
              <a:gd name="connsiteY2" fmla="*/ 2012155 h 3456623"/>
              <a:gd name="connsiteX3" fmla="*/ 2811695 w 3353744"/>
              <a:gd name="connsiteY3" fmla="*/ 3454353 h 3456623"/>
              <a:gd name="connsiteX4" fmla="*/ 461940 w 3353744"/>
              <a:gd name="connsiteY4" fmla="*/ 1753735 h 3456623"/>
              <a:gd name="connsiteX0" fmla="*/ 538389 w 3587152"/>
              <a:gd name="connsiteY0" fmla="*/ 1725412 h 3441269"/>
              <a:gd name="connsiteX1" fmla="*/ 238760 w 3587152"/>
              <a:gd name="connsiteY1" fmla="*/ 4920 h 3441269"/>
              <a:gd name="connsiteX2" fmla="*/ 3482280 w 3587152"/>
              <a:gd name="connsiteY2" fmla="*/ 2282006 h 3441269"/>
              <a:gd name="connsiteX3" fmla="*/ 2888144 w 3587152"/>
              <a:gd name="connsiteY3" fmla="*/ 3426030 h 3441269"/>
              <a:gd name="connsiteX4" fmla="*/ 538389 w 3587152"/>
              <a:gd name="connsiteY4" fmla="*/ 1725412 h 3441269"/>
              <a:gd name="connsiteX0" fmla="*/ 538389 w 3632909"/>
              <a:gd name="connsiteY0" fmla="*/ 1725412 h 3451344"/>
              <a:gd name="connsiteX1" fmla="*/ 238760 w 3632909"/>
              <a:gd name="connsiteY1" fmla="*/ 4920 h 3451344"/>
              <a:gd name="connsiteX2" fmla="*/ 3482280 w 3632909"/>
              <a:gd name="connsiteY2" fmla="*/ 2282006 h 3451344"/>
              <a:gd name="connsiteX3" fmla="*/ 2888144 w 3632909"/>
              <a:gd name="connsiteY3" fmla="*/ 3426030 h 3451344"/>
              <a:gd name="connsiteX4" fmla="*/ 538389 w 3632909"/>
              <a:gd name="connsiteY4" fmla="*/ 1725412 h 3451344"/>
              <a:gd name="connsiteX0" fmla="*/ 538389 w 3632909"/>
              <a:gd name="connsiteY0" fmla="*/ 1725412 h 3451344"/>
              <a:gd name="connsiteX1" fmla="*/ 238760 w 3632909"/>
              <a:gd name="connsiteY1" fmla="*/ 4920 h 3451344"/>
              <a:gd name="connsiteX2" fmla="*/ 3482280 w 3632909"/>
              <a:gd name="connsiteY2" fmla="*/ 2282006 h 3451344"/>
              <a:gd name="connsiteX3" fmla="*/ 2888144 w 3632909"/>
              <a:gd name="connsiteY3" fmla="*/ 3426030 h 3451344"/>
              <a:gd name="connsiteX4" fmla="*/ 538389 w 3632909"/>
              <a:gd name="connsiteY4" fmla="*/ 1725412 h 3451344"/>
              <a:gd name="connsiteX0" fmla="*/ 606025 w 3700545"/>
              <a:gd name="connsiteY0" fmla="*/ 1759468 h 3485400"/>
              <a:gd name="connsiteX1" fmla="*/ 306396 w 3700545"/>
              <a:gd name="connsiteY1" fmla="*/ 38976 h 3485400"/>
              <a:gd name="connsiteX2" fmla="*/ 3549916 w 3700545"/>
              <a:gd name="connsiteY2" fmla="*/ 2316062 h 3485400"/>
              <a:gd name="connsiteX3" fmla="*/ 2955780 w 3700545"/>
              <a:gd name="connsiteY3" fmla="*/ 3460086 h 3485400"/>
              <a:gd name="connsiteX4" fmla="*/ 606025 w 3700545"/>
              <a:gd name="connsiteY4" fmla="*/ 1759468 h 34854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00545" h="3485400">
                <a:moveTo>
                  <a:pt x="606025" y="1759468"/>
                </a:moveTo>
                <a:cubicBezTo>
                  <a:pt x="164461" y="1189283"/>
                  <a:pt x="-336551" y="254323"/>
                  <a:pt x="306396" y="38976"/>
                </a:cubicBezTo>
                <a:cubicBezTo>
                  <a:pt x="949343" y="-176371"/>
                  <a:pt x="2298890" y="489430"/>
                  <a:pt x="3549916" y="2316062"/>
                </a:cubicBezTo>
                <a:cubicBezTo>
                  <a:pt x="3963299" y="3437017"/>
                  <a:pt x="3446428" y="3552852"/>
                  <a:pt x="2955780" y="3460086"/>
                </a:cubicBezTo>
                <a:cubicBezTo>
                  <a:pt x="2465132" y="3367320"/>
                  <a:pt x="1047589" y="2329653"/>
                  <a:pt x="606025" y="1759468"/>
                </a:cubicBezTo>
                <a:close/>
              </a:path>
            </a:pathLst>
          </a:custGeom>
          <a:noFill/>
          <a:ln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923867A3-4F64-4214-8080-B91460C0AFA9}"/>
              </a:ext>
            </a:extLst>
          </p:cNvPr>
          <p:cNvSpPr/>
          <p:nvPr/>
        </p:nvSpPr>
        <p:spPr>
          <a:xfrm>
            <a:off x="1984192" y="2300673"/>
            <a:ext cx="4855062" cy="3513392"/>
          </a:xfrm>
          <a:prstGeom prst="ellipse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1539D78-FF1B-49D5-B49D-5A7AA44D2CC3}"/>
              </a:ext>
            </a:extLst>
          </p:cNvPr>
          <p:cNvGrpSpPr/>
          <p:nvPr/>
        </p:nvGrpSpPr>
        <p:grpSpPr>
          <a:xfrm>
            <a:off x="2407408" y="975246"/>
            <a:ext cx="7235372" cy="4143406"/>
            <a:chOff x="8312048" y="2535486"/>
            <a:chExt cx="3097180" cy="1773629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71A4BBA-AEF5-49EE-AF01-3D62F22801BC}"/>
                </a:ext>
              </a:extLst>
            </p:cNvPr>
            <p:cNvSpPr/>
            <p:nvPr/>
          </p:nvSpPr>
          <p:spPr>
            <a:xfrm>
              <a:off x="9605031" y="2535486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12830B77-F4BA-4C5A-AD0E-FB170445229A}"/>
                </a:ext>
              </a:extLst>
            </p:cNvPr>
            <p:cNvSpPr/>
            <p:nvPr/>
          </p:nvSpPr>
          <p:spPr>
            <a:xfrm>
              <a:off x="8954017" y="3191720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7DEC4BB8-B804-4585-88E7-BB2E5D17CCF1}"/>
                </a:ext>
              </a:extLst>
            </p:cNvPr>
            <p:cNvSpPr/>
            <p:nvPr/>
          </p:nvSpPr>
          <p:spPr>
            <a:xfrm>
              <a:off x="10335557" y="3186499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>
                      <a:lumMod val="10000"/>
                    </a:schemeClr>
                  </a:solidFill>
                </a:rPr>
                <a:t>8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9636931-2B9D-4452-B11B-EB684D4C4C15}"/>
                </a:ext>
              </a:extLst>
            </p:cNvPr>
            <p:cNvSpPr/>
            <p:nvPr/>
          </p:nvSpPr>
          <p:spPr>
            <a:xfrm>
              <a:off x="8312048" y="3862358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706BB2D-E5EC-422C-9BE4-FE7F57D971C4}"/>
                </a:ext>
              </a:extLst>
            </p:cNvPr>
            <p:cNvSpPr/>
            <p:nvPr/>
          </p:nvSpPr>
          <p:spPr>
            <a:xfrm>
              <a:off x="9605031" y="3862358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>
                      <a:lumMod val="10000"/>
                    </a:schemeClr>
                  </a:solidFill>
                </a:rPr>
                <a:t>6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1D8F778-8CDE-4B6B-974C-54158D10F21E}"/>
                </a:ext>
              </a:extLst>
            </p:cNvPr>
            <p:cNvCxnSpPr>
              <a:cxnSpLocks/>
              <a:stCxn id="6" idx="3"/>
              <a:endCxn id="8" idx="7"/>
            </p:cNvCxnSpPr>
            <p:nvPr/>
          </p:nvCxnSpPr>
          <p:spPr>
            <a:xfrm flipH="1">
              <a:off x="8693809" y="3573051"/>
              <a:ext cx="325708" cy="3547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2C7D8F0-DC3D-498B-845D-4FB0C1B401F0}"/>
                </a:ext>
              </a:extLst>
            </p:cNvPr>
            <p:cNvCxnSpPr>
              <a:cxnSpLocks/>
              <a:stCxn id="5" idx="5"/>
              <a:endCxn id="7" idx="1"/>
            </p:cNvCxnSpPr>
            <p:nvPr/>
          </p:nvCxnSpPr>
          <p:spPr>
            <a:xfrm>
              <a:off x="9986792" y="2916817"/>
              <a:ext cx="414265" cy="3351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2CCD9F-5D76-4657-ACFC-32D936A85D66}"/>
                </a:ext>
              </a:extLst>
            </p:cNvPr>
            <p:cNvCxnSpPr>
              <a:cxnSpLocks/>
              <a:stCxn id="5" idx="3"/>
              <a:endCxn id="6" idx="7"/>
            </p:cNvCxnSpPr>
            <p:nvPr/>
          </p:nvCxnSpPr>
          <p:spPr>
            <a:xfrm flipH="1">
              <a:off x="9335778" y="2916817"/>
              <a:ext cx="334753" cy="3403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2BB2889-3A4F-46D2-A613-595B35D64BD6}"/>
                </a:ext>
              </a:extLst>
            </p:cNvPr>
            <p:cNvCxnSpPr>
              <a:cxnSpLocks/>
              <a:stCxn id="6" idx="5"/>
              <a:endCxn id="9" idx="1"/>
            </p:cNvCxnSpPr>
            <p:nvPr/>
          </p:nvCxnSpPr>
          <p:spPr>
            <a:xfrm>
              <a:off x="9335778" y="3573051"/>
              <a:ext cx="334753" cy="3547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3C59058-866D-4E68-BC20-4D1250B95CFE}"/>
                </a:ext>
              </a:extLst>
            </p:cNvPr>
            <p:cNvSpPr/>
            <p:nvPr/>
          </p:nvSpPr>
          <p:spPr>
            <a:xfrm>
              <a:off x="10961967" y="3796932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93694DB2-CEC7-4904-9D1B-282116AD5D7A}"/>
                </a:ext>
              </a:extLst>
            </p:cNvPr>
            <p:cNvCxnSpPr>
              <a:cxnSpLocks/>
              <a:stCxn id="7" idx="5"/>
              <a:endCxn id="14" idx="1"/>
            </p:cNvCxnSpPr>
            <p:nvPr/>
          </p:nvCxnSpPr>
          <p:spPr>
            <a:xfrm>
              <a:off x="10717318" y="3567830"/>
              <a:ext cx="310149" cy="2945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8DE37C0-6795-44AA-8299-F7A54E765E1A}"/>
              </a:ext>
            </a:extLst>
          </p:cNvPr>
          <p:cNvGrpSpPr/>
          <p:nvPr/>
        </p:nvGrpSpPr>
        <p:grpSpPr>
          <a:xfrm>
            <a:off x="6797907" y="768591"/>
            <a:ext cx="908324" cy="761415"/>
            <a:chOff x="6797907" y="768591"/>
            <a:chExt cx="908324" cy="761415"/>
          </a:xfrm>
        </p:grpSpPr>
        <p:sp>
          <p:nvSpPr>
            <p:cNvPr id="27" name="Speech Bubble: Oval 26">
              <a:extLst>
                <a:ext uri="{FF2B5EF4-FFF2-40B4-BE49-F238E27FC236}">
                  <a16:creationId xmlns:a16="http://schemas.microsoft.com/office/drawing/2014/main" id="{F4BBEAAE-EF7A-4400-A8C1-27817FFC20F3}"/>
                </a:ext>
              </a:extLst>
            </p:cNvPr>
            <p:cNvSpPr/>
            <p:nvPr/>
          </p:nvSpPr>
          <p:spPr>
            <a:xfrm>
              <a:off x="6797907" y="768591"/>
              <a:ext cx="891839" cy="761415"/>
            </a:xfrm>
            <a:prstGeom prst="wedgeEllipseCallout">
              <a:avLst>
                <a:gd name="adj1" fmla="val -93104"/>
                <a:gd name="adj2" fmla="val 22752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01A6A8A-1DD4-46E2-8B1C-5C62D43F393E}"/>
                </a:ext>
              </a:extLst>
            </p:cNvPr>
            <p:cNvSpPr txBox="1"/>
            <p:nvPr/>
          </p:nvSpPr>
          <p:spPr>
            <a:xfrm>
              <a:off x="6945926" y="975246"/>
              <a:ext cx="7603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GỐC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367D03F-00DF-4E33-A988-83FA3E780924}"/>
              </a:ext>
            </a:extLst>
          </p:cNvPr>
          <p:cNvGrpSpPr/>
          <p:nvPr/>
        </p:nvGrpSpPr>
        <p:grpSpPr>
          <a:xfrm>
            <a:off x="2809841" y="818443"/>
            <a:ext cx="1772098" cy="1036813"/>
            <a:chOff x="2809841" y="818443"/>
            <a:chExt cx="1772098" cy="1036813"/>
          </a:xfrm>
        </p:grpSpPr>
        <p:sp>
          <p:nvSpPr>
            <p:cNvPr id="26" name="Speech Bubble: Oval 25">
              <a:extLst>
                <a:ext uri="{FF2B5EF4-FFF2-40B4-BE49-F238E27FC236}">
                  <a16:creationId xmlns:a16="http://schemas.microsoft.com/office/drawing/2014/main" id="{D2767755-6ADF-46C8-A196-458507D25FF5}"/>
                </a:ext>
              </a:extLst>
            </p:cNvPr>
            <p:cNvSpPr/>
            <p:nvPr/>
          </p:nvSpPr>
          <p:spPr>
            <a:xfrm>
              <a:off x="2809841" y="818443"/>
              <a:ext cx="1679713" cy="1036813"/>
            </a:xfrm>
            <a:prstGeom prst="wedgeEllipseCallout">
              <a:avLst>
                <a:gd name="adj1" fmla="val 96499"/>
                <a:gd name="adj2" fmla="val 68296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D409ADB-8F01-4E72-8F1E-2502CDD5C3C8}"/>
                </a:ext>
              </a:extLst>
            </p:cNvPr>
            <p:cNvSpPr txBox="1"/>
            <p:nvPr/>
          </p:nvSpPr>
          <p:spPr>
            <a:xfrm>
              <a:off x="2864945" y="1171081"/>
              <a:ext cx="17169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NHÁNH/CÀNH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1F1CE1A-8F02-4D6F-A75F-27BD4F62799B}"/>
              </a:ext>
            </a:extLst>
          </p:cNvPr>
          <p:cNvGrpSpPr/>
          <p:nvPr/>
        </p:nvGrpSpPr>
        <p:grpSpPr>
          <a:xfrm>
            <a:off x="1025780" y="1804168"/>
            <a:ext cx="1762384" cy="1036813"/>
            <a:chOff x="1025780" y="1804168"/>
            <a:chExt cx="1762384" cy="1036813"/>
          </a:xfrm>
        </p:grpSpPr>
        <p:sp>
          <p:nvSpPr>
            <p:cNvPr id="25" name="Speech Bubble: Oval 24">
              <a:extLst>
                <a:ext uri="{FF2B5EF4-FFF2-40B4-BE49-F238E27FC236}">
                  <a16:creationId xmlns:a16="http://schemas.microsoft.com/office/drawing/2014/main" id="{319B882F-AA9F-42B4-816A-7529A90A9388}"/>
                </a:ext>
              </a:extLst>
            </p:cNvPr>
            <p:cNvSpPr/>
            <p:nvPr/>
          </p:nvSpPr>
          <p:spPr>
            <a:xfrm>
              <a:off x="1025780" y="1804168"/>
              <a:ext cx="1679713" cy="1036813"/>
            </a:xfrm>
            <a:prstGeom prst="wedgeEllipseCallout">
              <a:avLst>
                <a:gd name="adj1" fmla="val 46203"/>
                <a:gd name="adj2" fmla="val 46248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D6514EB-DD78-4378-A94B-AD88847D02FB}"/>
                </a:ext>
              </a:extLst>
            </p:cNvPr>
            <p:cNvSpPr txBox="1"/>
            <p:nvPr/>
          </p:nvSpPr>
          <p:spPr>
            <a:xfrm>
              <a:off x="1025780" y="2183349"/>
              <a:ext cx="176238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CÂY CON TRÁI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EF5EA2B3-65F4-486B-BB27-CAFB3AF8913F}"/>
              </a:ext>
            </a:extLst>
          </p:cNvPr>
          <p:cNvGrpSpPr/>
          <p:nvPr/>
        </p:nvGrpSpPr>
        <p:grpSpPr>
          <a:xfrm>
            <a:off x="9452083" y="1981114"/>
            <a:ext cx="1835070" cy="1036813"/>
            <a:chOff x="9452083" y="1981114"/>
            <a:chExt cx="1835070" cy="1036813"/>
          </a:xfrm>
        </p:grpSpPr>
        <p:sp>
          <p:nvSpPr>
            <p:cNvPr id="30" name="Speech Bubble: Oval 29">
              <a:extLst>
                <a:ext uri="{FF2B5EF4-FFF2-40B4-BE49-F238E27FC236}">
                  <a16:creationId xmlns:a16="http://schemas.microsoft.com/office/drawing/2014/main" id="{7F4D3FA9-052A-4E1F-8501-9808B2369E7B}"/>
                </a:ext>
              </a:extLst>
            </p:cNvPr>
            <p:cNvSpPr/>
            <p:nvPr/>
          </p:nvSpPr>
          <p:spPr>
            <a:xfrm>
              <a:off x="9504202" y="1981114"/>
              <a:ext cx="1679713" cy="1036813"/>
            </a:xfrm>
            <a:prstGeom prst="wedgeEllipseCallout">
              <a:avLst>
                <a:gd name="adj1" fmla="val -55572"/>
                <a:gd name="adj2" fmla="val 28993"/>
              </a:avLst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8BB99A-9893-457B-AA82-6C6DE2F7CEB4}"/>
                </a:ext>
              </a:extLst>
            </p:cNvPr>
            <p:cNvSpPr txBox="1"/>
            <p:nvPr/>
          </p:nvSpPr>
          <p:spPr>
            <a:xfrm>
              <a:off x="9452083" y="2295726"/>
              <a:ext cx="18350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CÂY CON PHẢI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0820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roup 101">
            <a:extLst>
              <a:ext uri="{FF2B5EF4-FFF2-40B4-BE49-F238E27FC236}">
                <a16:creationId xmlns:a16="http://schemas.microsoft.com/office/drawing/2014/main" id="{2A95DB8E-2341-4121-A3A5-08554279ED68}"/>
              </a:ext>
            </a:extLst>
          </p:cNvPr>
          <p:cNvGrpSpPr/>
          <p:nvPr/>
        </p:nvGrpSpPr>
        <p:grpSpPr>
          <a:xfrm>
            <a:off x="1610139" y="785191"/>
            <a:ext cx="4691271" cy="1341783"/>
            <a:chOff x="1610139" y="785191"/>
            <a:chExt cx="4691271" cy="1341783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D17F8571-0200-456C-A105-69BC3890C27C}"/>
                </a:ext>
              </a:extLst>
            </p:cNvPr>
            <p:cNvSpPr/>
            <p:nvPr/>
          </p:nvSpPr>
          <p:spPr>
            <a:xfrm>
              <a:off x="1610139" y="785191"/>
              <a:ext cx="4691271" cy="1341783"/>
            </a:xfrm>
            <a:prstGeom prst="roundRect">
              <a:avLst>
                <a:gd name="adj" fmla="val 7037"/>
              </a:avLst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8AC4BB96-118A-4A5D-967E-FC786262BB2F}"/>
                </a:ext>
              </a:extLst>
            </p:cNvPr>
            <p:cNvSpPr txBox="1"/>
            <p:nvPr/>
          </p:nvSpPr>
          <p:spPr>
            <a:xfrm>
              <a:off x="1664803" y="994417"/>
              <a:ext cx="458194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800" dirty="0">
                  <a:latin typeface="+mj-lt"/>
                </a:rPr>
                <a:t>Cân bằng AVL  — Cây T được gọi là cân bằng AVL</a:t>
              </a:r>
              <a:r>
                <a:rPr lang="en-US" sz="1800" dirty="0">
                  <a:latin typeface="+mj-lt"/>
                </a:rPr>
                <a:t>. N</a:t>
              </a:r>
              <a:r>
                <a:rPr lang="vi-VN" sz="1800" dirty="0">
                  <a:latin typeface="+mj-lt"/>
                </a:rPr>
                <a:t>ếu tại mỗi nút u của nó hệ số cân bằng có trị số tuyệt đối không vượt quá 1.</a:t>
              </a:r>
              <a:endParaRPr lang="en-US" sz="1800" dirty="0">
                <a:latin typeface="+mj-lt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399971E7-F355-4D9B-BB0E-EA9630821743}"/>
              </a:ext>
            </a:extLst>
          </p:cNvPr>
          <p:cNvGrpSpPr/>
          <p:nvPr/>
        </p:nvGrpSpPr>
        <p:grpSpPr>
          <a:xfrm>
            <a:off x="970209" y="2535486"/>
            <a:ext cx="2470770" cy="1773629"/>
            <a:chOff x="970209" y="2535486"/>
            <a:chExt cx="2470770" cy="1773629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CDBF5B4-5467-4CA6-B64A-50C28A06A935}"/>
                </a:ext>
              </a:extLst>
            </p:cNvPr>
            <p:cNvSpPr/>
            <p:nvPr/>
          </p:nvSpPr>
          <p:spPr>
            <a:xfrm>
              <a:off x="2263192" y="2535486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0295AE6-169A-4A9D-BA28-C05DBBD0E14D}"/>
                </a:ext>
              </a:extLst>
            </p:cNvPr>
            <p:cNvSpPr/>
            <p:nvPr/>
          </p:nvSpPr>
          <p:spPr>
            <a:xfrm>
              <a:off x="1612178" y="3191720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F1B76AEF-5A11-4076-8260-C0134CE3A2CB}"/>
                </a:ext>
              </a:extLst>
            </p:cNvPr>
            <p:cNvSpPr/>
            <p:nvPr/>
          </p:nvSpPr>
          <p:spPr>
            <a:xfrm>
              <a:off x="2993718" y="3186499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04D068D-D6CD-4A82-B315-E75B40203C0F}"/>
                </a:ext>
              </a:extLst>
            </p:cNvPr>
            <p:cNvSpPr/>
            <p:nvPr/>
          </p:nvSpPr>
          <p:spPr>
            <a:xfrm>
              <a:off x="970209" y="3862358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7FB667D-791C-4619-8207-7DECD8C8B75A}"/>
                </a:ext>
              </a:extLst>
            </p:cNvPr>
            <p:cNvSpPr/>
            <p:nvPr/>
          </p:nvSpPr>
          <p:spPr>
            <a:xfrm>
              <a:off x="2263192" y="3862358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91C3AAF-23A3-4E09-965D-97428D0E3604}"/>
                </a:ext>
              </a:extLst>
            </p:cNvPr>
            <p:cNvCxnSpPr>
              <a:cxnSpLocks/>
              <a:stCxn id="10" idx="3"/>
              <a:endCxn id="12" idx="7"/>
            </p:cNvCxnSpPr>
            <p:nvPr/>
          </p:nvCxnSpPr>
          <p:spPr>
            <a:xfrm flipH="1">
              <a:off x="1351970" y="3573051"/>
              <a:ext cx="325708" cy="3547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617ECA5-1C73-4BDF-9D85-035A7D39E6DC}"/>
                </a:ext>
              </a:extLst>
            </p:cNvPr>
            <p:cNvCxnSpPr>
              <a:cxnSpLocks/>
              <a:stCxn id="6" idx="5"/>
              <a:endCxn id="11" idx="1"/>
            </p:cNvCxnSpPr>
            <p:nvPr/>
          </p:nvCxnSpPr>
          <p:spPr>
            <a:xfrm>
              <a:off x="2644953" y="2916817"/>
              <a:ext cx="414265" cy="3351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C66C684A-BEFE-4F26-90EC-769DAEEC65D9}"/>
                </a:ext>
              </a:extLst>
            </p:cNvPr>
            <p:cNvCxnSpPr>
              <a:cxnSpLocks/>
              <a:stCxn id="6" idx="3"/>
              <a:endCxn id="10" idx="7"/>
            </p:cNvCxnSpPr>
            <p:nvPr/>
          </p:nvCxnSpPr>
          <p:spPr>
            <a:xfrm flipH="1">
              <a:off x="1993939" y="2916817"/>
              <a:ext cx="334753" cy="3403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1740F793-235D-426C-BC4B-618A87E5C812}"/>
                </a:ext>
              </a:extLst>
            </p:cNvPr>
            <p:cNvCxnSpPr>
              <a:cxnSpLocks/>
              <a:stCxn id="10" idx="5"/>
              <a:endCxn id="13" idx="1"/>
            </p:cNvCxnSpPr>
            <p:nvPr/>
          </p:nvCxnSpPr>
          <p:spPr>
            <a:xfrm>
              <a:off x="1993939" y="3573051"/>
              <a:ext cx="334753" cy="3547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68F018E4-A555-4D46-A3ED-1C5B7FD0216F}"/>
              </a:ext>
            </a:extLst>
          </p:cNvPr>
          <p:cNvGrpSpPr/>
          <p:nvPr/>
        </p:nvGrpSpPr>
        <p:grpSpPr>
          <a:xfrm>
            <a:off x="4685407" y="2535486"/>
            <a:ext cx="2470770" cy="2391115"/>
            <a:chOff x="4685407" y="2535486"/>
            <a:chExt cx="2470770" cy="2391115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83E1D719-1849-4CBC-B4C1-15AB09D060D6}"/>
                </a:ext>
              </a:extLst>
            </p:cNvPr>
            <p:cNvSpPr/>
            <p:nvPr/>
          </p:nvSpPr>
          <p:spPr>
            <a:xfrm>
              <a:off x="5978390" y="2535486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240C9882-9FC5-4398-ADF1-CC1F14D956DE}"/>
                </a:ext>
              </a:extLst>
            </p:cNvPr>
            <p:cNvSpPr/>
            <p:nvPr/>
          </p:nvSpPr>
          <p:spPr>
            <a:xfrm>
              <a:off x="5327376" y="3191720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9FC4499E-0C21-40CC-A5EE-FC61EA43CBBB}"/>
                </a:ext>
              </a:extLst>
            </p:cNvPr>
            <p:cNvSpPr/>
            <p:nvPr/>
          </p:nvSpPr>
          <p:spPr>
            <a:xfrm>
              <a:off x="6708916" y="3186499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9EB2E36-7C64-42F5-935D-DE06E350AC55}"/>
                </a:ext>
              </a:extLst>
            </p:cNvPr>
            <p:cNvSpPr/>
            <p:nvPr/>
          </p:nvSpPr>
          <p:spPr>
            <a:xfrm>
              <a:off x="4685407" y="3862358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13E8AC1F-01BB-4254-83CA-DCA8455CED27}"/>
                </a:ext>
              </a:extLst>
            </p:cNvPr>
            <p:cNvSpPr/>
            <p:nvPr/>
          </p:nvSpPr>
          <p:spPr>
            <a:xfrm>
              <a:off x="5978390" y="3862358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</a:t>
              </a:r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0B3D3470-2FC2-42FC-A9BC-78F511123D21}"/>
                </a:ext>
              </a:extLst>
            </p:cNvPr>
            <p:cNvCxnSpPr>
              <a:cxnSpLocks/>
              <a:stCxn id="58" idx="3"/>
              <a:endCxn id="60" idx="7"/>
            </p:cNvCxnSpPr>
            <p:nvPr/>
          </p:nvCxnSpPr>
          <p:spPr>
            <a:xfrm flipH="1">
              <a:off x="5067168" y="3573051"/>
              <a:ext cx="325708" cy="3547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CC207CB8-7CA1-4F78-8AA0-B3778B57C797}"/>
                </a:ext>
              </a:extLst>
            </p:cNvPr>
            <p:cNvCxnSpPr>
              <a:cxnSpLocks/>
              <a:stCxn id="57" idx="5"/>
              <a:endCxn id="59" idx="1"/>
            </p:cNvCxnSpPr>
            <p:nvPr/>
          </p:nvCxnSpPr>
          <p:spPr>
            <a:xfrm>
              <a:off x="6360151" y="2916817"/>
              <a:ext cx="414265" cy="3351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9FAB09BF-AD3F-48E3-8C8A-FAA58B8F6F1B}"/>
                </a:ext>
              </a:extLst>
            </p:cNvPr>
            <p:cNvCxnSpPr>
              <a:cxnSpLocks/>
              <a:stCxn id="57" idx="3"/>
              <a:endCxn id="58" idx="7"/>
            </p:cNvCxnSpPr>
            <p:nvPr/>
          </p:nvCxnSpPr>
          <p:spPr>
            <a:xfrm flipH="1">
              <a:off x="5709137" y="2916817"/>
              <a:ext cx="334753" cy="3403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8CC9F6DD-E36F-44A2-9F5F-D82EFF5826F5}"/>
                </a:ext>
              </a:extLst>
            </p:cNvPr>
            <p:cNvCxnSpPr>
              <a:cxnSpLocks/>
              <a:stCxn id="58" idx="5"/>
              <a:endCxn id="61" idx="1"/>
            </p:cNvCxnSpPr>
            <p:nvPr/>
          </p:nvCxnSpPr>
          <p:spPr>
            <a:xfrm>
              <a:off x="5709137" y="3573051"/>
              <a:ext cx="334753" cy="3547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03C38E3-51C8-4E59-B48D-7F4F7EC545A1}"/>
                </a:ext>
              </a:extLst>
            </p:cNvPr>
            <p:cNvSpPr/>
            <p:nvPr/>
          </p:nvSpPr>
          <p:spPr>
            <a:xfrm>
              <a:off x="5327376" y="4479844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6939CB4F-1A6D-42E8-9B7E-BAE3025A6D58}"/>
                </a:ext>
              </a:extLst>
            </p:cNvPr>
            <p:cNvCxnSpPr>
              <a:cxnSpLocks/>
              <a:stCxn id="60" idx="5"/>
              <a:endCxn id="84" idx="1"/>
            </p:cNvCxnSpPr>
            <p:nvPr/>
          </p:nvCxnSpPr>
          <p:spPr>
            <a:xfrm>
              <a:off x="5067168" y="4243689"/>
              <a:ext cx="325708" cy="301581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C5D66AE-F939-4590-8BBD-96EA55ACB941}"/>
              </a:ext>
            </a:extLst>
          </p:cNvPr>
          <p:cNvGrpSpPr/>
          <p:nvPr/>
        </p:nvGrpSpPr>
        <p:grpSpPr>
          <a:xfrm>
            <a:off x="8312048" y="2535486"/>
            <a:ext cx="3097180" cy="1773629"/>
            <a:chOff x="8312048" y="2535486"/>
            <a:chExt cx="3097180" cy="1773629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E75D345D-E62B-4C44-A418-2E01B2F18CCE}"/>
                </a:ext>
              </a:extLst>
            </p:cNvPr>
            <p:cNvSpPr/>
            <p:nvPr/>
          </p:nvSpPr>
          <p:spPr>
            <a:xfrm>
              <a:off x="9605031" y="2535486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7</a:t>
              </a:r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B70A96AB-5A79-474D-945D-F0E8209C0FCA}"/>
                </a:ext>
              </a:extLst>
            </p:cNvPr>
            <p:cNvSpPr/>
            <p:nvPr/>
          </p:nvSpPr>
          <p:spPr>
            <a:xfrm>
              <a:off x="8954017" y="3191720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5</a:t>
              </a: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C7BB5209-C0E2-4484-AA26-E9D3CE08E7CC}"/>
                </a:ext>
              </a:extLst>
            </p:cNvPr>
            <p:cNvSpPr/>
            <p:nvPr/>
          </p:nvSpPr>
          <p:spPr>
            <a:xfrm>
              <a:off x="10335557" y="3186499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8</a:t>
              </a: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53B26A08-D549-4C82-90B2-3BB0B6A88077}"/>
                </a:ext>
              </a:extLst>
            </p:cNvPr>
            <p:cNvSpPr/>
            <p:nvPr/>
          </p:nvSpPr>
          <p:spPr>
            <a:xfrm>
              <a:off x="8312048" y="3862358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2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BC99840D-C68E-49AB-9C1D-7E01002FE54E}"/>
                </a:ext>
              </a:extLst>
            </p:cNvPr>
            <p:cNvSpPr/>
            <p:nvPr/>
          </p:nvSpPr>
          <p:spPr>
            <a:xfrm>
              <a:off x="9605031" y="3862358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6</a:t>
              </a:r>
            </a:p>
          </p:txBody>
        </p: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D06ECCE2-4B80-4E56-BE6A-3153D9509AD6}"/>
                </a:ext>
              </a:extLst>
            </p:cNvPr>
            <p:cNvCxnSpPr>
              <a:cxnSpLocks/>
              <a:stCxn id="76" idx="3"/>
              <a:endCxn id="78" idx="7"/>
            </p:cNvCxnSpPr>
            <p:nvPr/>
          </p:nvCxnSpPr>
          <p:spPr>
            <a:xfrm flipH="1">
              <a:off x="8693809" y="3573051"/>
              <a:ext cx="325708" cy="3547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4F7AF140-A7E9-4938-AA2D-F8FB258663BA}"/>
                </a:ext>
              </a:extLst>
            </p:cNvPr>
            <p:cNvCxnSpPr>
              <a:cxnSpLocks/>
              <a:stCxn id="75" idx="5"/>
              <a:endCxn id="77" idx="1"/>
            </p:cNvCxnSpPr>
            <p:nvPr/>
          </p:nvCxnSpPr>
          <p:spPr>
            <a:xfrm>
              <a:off x="9986792" y="2916817"/>
              <a:ext cx="414265" cy="33510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B0BA0ED6-A748-4DE2-A5E9-8CE497E3E51F}"/>
                </a:ext>
              </a:extLst>
            </p:cNvPr>
            <p:cNvCxnSpPr>
              <a:cxnSpLocks/>
              <a:stCxn id="75" idx="3"/>
              <a:endCxn id="76" idx="7"/>
            </p:cNvCxnSpPr>
            <p:nvPr/>
          </p:nvCxnSpPr>
          <p:spPr>
            <a:xfrm flipH="1">
              <a:off x="9335778" y="2916817"/>
              <a:ext cx="334753" cy="340329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B9F1804D-A589-4CDA-937A-1AD0C98FF3F1}"/>
                </a:ext>
              </a:extLst>
            </p:cNvPr>
            <p:cNvCxnSpPr>
              <a:cxnSpLocks/>
              <a:stCxn id="76" idx="5"/>
              <a:endCxn id="79" idx="1"/>
            </p:cNvCxnSpPr>
            <p:nvPr/>
          </p:nvCxnSpPr>
          <p:spPr>
            <a:xfrm>
              <a:off x="9335778" y="3573051"/>
              <a:ext cx="334753" cy="354733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6186A416-1C12-4D5B-B662-13DB1FC7474F}"/>
                </a:ext>
              </a:extLst>
            </p:cNvPr>
            <p:cNvSpPr/>
            <p:nvPr/>
          </p:nvSpPr>
          <p:spPr>
            <a:xfrm>
              <a:off x="10961967" y="3796932"/>
              <a:ext cx="447261" cy="446757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3</a:t>
              </a:r>
            </a:p>
          </p:txBody>
        </p: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2BC15C08-6C6A-4D60-9C6F-8694CAAF795B}"/>
                </a:ext>
              </a:extLst>
            </p:cNvPr>
            <p:cNvCxnSpPr>
              <a:cxnSpLocks/>
              <a:stCxn id="77" idx="5"/>
              <a:endCxn id="91" idx="1"/>
            </p:cNvCxnSpPr>
            <p:nvPr/>
          </p:nvCxnSpPr>
          <p:spPr>
            <a:xfrm>
              <a:off x="10717318" y="3567830"/>
              <a:ext cx="310149" cy="294528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0DB9F8B6-922A-4E1C-869B-37D5255E9B84}"/>
              </a:ext>
            </a:extLst>
          </p:cNvPr>
          <p:cNvGrpSpPr/>
          <p:nvPr/>
        </p:nvGrpSpPr>
        <p:grpSpPr>
          <a:xfrm>
            <a:off x="854763" y="4861706"/>
            <a:ext cx="1620079" cy="579677"/>
            <a:chOff x="854763" y="4861706"/>
            <a:chExt cx="1620079" cy="579677"/>
          </a:xfrm>
        </p:grpSpPr>
        <p:sp>
          <p:nvSpPr>
            <p:cNvPr id="93" name="Speech Bubble: Rectangle 92">
              <a:extLst>
                <a:ext uri="{FF2B5EF4-FFF2-40B4-BE49-F238E27FC236}">
                  <a16:creationId xmlns:a16="http://schemas.microsoft.com/office/drawing/2014/main" id="{2F455C19-B562-4189-9203-0077D360A58C}"/>
                </a:ext>
              </a:extLst>
            </p:cNvPr>
            <p:cNvSpPr/>
            <p:nvPr/>
          </p:nvSpPr>
          <p:spPr>
            <a:xfrm>
              <a:off x="854763" y="4861706"/>
              <a:ext cx="1620079" cy="579677"/>
            </a:xfrm>
            <a:prstGeom prst="wedgeRectCallout">
              <a:avLst>
                <a:gd name="adj1" fmla="val -3042"/>
                <a:gd name="adj2" fmla="val -115818"/>
              </a:avLst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C7027C0F-9F7E-454C-BE42-A10F9A5E0714}"/>
                </a:ext>
              </a:extLst>
            </p:cNvPr>
            <p:cNvSpPr txBox="1"/>
            <p:nvPr/>
          </p:nvSpPr>
          <p:spPr>
            <a:xfrm>
              <a:off x="1018541" y="4997124"/>
              <a:ext cx="13182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AVL - TREE</a:t>
              </a:r>
            </a:p>
          </p:txBody>
        </p:sp>
      </p:grp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C0E861DD-6D3E-46D2-B23B-F1E491A5DA0B}"/>
              </a:ext>
            </a:extLst>
          </p:cNvPr>
          <p:cNvGrpSpPr/>
          <p:nvPr/>
        </p:nvGrpSpPr>
        <p:grpSpPr>
          <a:xfrm>
            <a:off x="4258473" y="5493132"/>
            <a:ext cx="1620079" cy="579677"/>
            <a:chOff x="854763" y="4861706"/>
            <a:chExt cx="1620079" cy="579677"/>
          </a:xfrm>
        </p:grpSpPr>
        <p:sp>
          <p:nvSpPr>
            <p:cNvPr id="106" name="Speech Bubble: Rectangle 105">
              <a:extLst>
                <a:ext uri="{FF2B5EF4-FFF2-40B4-BE49-F238E27FC236}">
                  <a16:creationId xmlns:a16="http://schemas.microsoft.com/office/drawing/2014/main" id="{5070DAFA-9EC3-40F3-A284-92C09B2E4494}"/>
                </a:ext>
              </a:extLst>
            </p:cNvPr>
            <p:cNvSpPr/>
            <p:nvPr/>
          </p:nvSpPr>
          <p:spPr>
            <a:xfrm>
              <a:off x="854763" y="4861706"/>
              <a:ext cx="1620079" cy="579677"/>
            </a:xfrm>
            <a:prstGeom prst="wedgeRectCallout">
              <a:avLst>
                <a:gd name="adj1" fmla="val -3042"/>
                <a:gd name="adj2" fmla="val -115818"/>
              </a:avLst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866FD0D4-9111-471E-8EC4-940211A66FFC}"/>
                </a:ext>
              </a:extLst>
            </p:cNvPr>
            <p:cNvSpPr txBox="1"/>
            <p:nvPr/>
          </p:nvSpPr>
          <p:spPr>
            <a:xfrm>
              <a:off x="854763" y="5000999"/>
              <a:ext cx="16200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NOT AVL - TREE</a:t>
              </a:r>
            </a:p>
          </p:txBody>
        </p: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D19674E-D28E-4ECF-9D57-5E0D00B16755}"/>
              </a:ext>
            </a:extLst>
          </p:cNvPr>
          <p:cNvGrpSpPr/>
          <p:nvPr/>
        </p:nvGrpSpPr>
        <p:grpSpPr>
          <a:xfrm>
            <a:off x="7999862" y="5189230"/>
            <a:ext cx="1620079" cy="579677"/>
            <a:chOff x="854763" y="4861706"/>
            <a:chExt cx="1620079" cy="579677"/>
          </a:xfrm>
        </p:grpSpPr>
        <p:sp>
          <p:nvSpPr>
            <p:cNvPr id="109" name="Speech Bubble: Rectangle 108">
              <a:extLst>
                <a:ext uri="{FF2B5EF4-FFF2-40B4-BE49-F238E27FC236}">
                  <a16:creationId xmlns:a16="http://schemas.microsoft.com/office/drawing/2014/main" id="{F3F433AA-48AB-4730-BB9B-AEF0319CCC56}"/>
                </a:ext>
              </a:extLst>
            </p:cNvPr>
            <p:cNvSpPr/>
            <p:nvPr/>
          </p:nvSpPr>
          <p:spPr>
            <a:xfrm>
              <a:off x="854763" y="4861706"/>
              <a:ext cx="1620079" cy="579677"/>
            </a:xfrm>
            <a:prstGeom prst="wedgeRectCallout">
              <a:avLst>
                <a:gd name="adj1" fmla="val -3042"/>
                <a:gd name="adj2" fmla="val -115818"/>
              </a:avLst>
            </a:prstGeom>
            <a:solidFill>
              <a:schemeClr val="tx2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4BA8686-9A06-47DB-AC0C-0834EB6419FB}"/>
                </a:ext>
              </a:extLst>
            </p:cNvPr>
            <p:cNvSpPr txBox="1"/>
            <p:nvPr/>
          </p:nvSpPr>
          <p:spPr>
            <a:xfrm>
              <a:off x="1018541" y="4997124"/>
              <a:ext cx="13182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AVL - TREE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C2CC1-FBD3-4EB3-81E7-031FB5AB5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highlight>
                  <a:srgbClr val="FFFF00"/>
                </a:highlight>
              </a:rPr>
              <a:t>B - TREE</a:t>
            </a:r>
          </a:p>
        </p:txBody>
      </p:sp>
    </p:spTree>
    <p:extLst>
      <p:ext uri="{BB962C8B-B14F-4D97-AF65-F5344CB8AC3E}">
        <p14:creationId xmlns:p14="http://schemas.microsoft.com/office/powerpoint/2010/main" val="634065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24"/>
          <p:cNvSpPr txBox="1">
            <a:spLocks noGrp="1"/>
          </p:cNvSpPr>
          <p:nvPr>
            <p:ph type="title"/>
          </p:nvPr>
        </p:nvSpPr>
        <p:spPr>
          <a:xfrm>
            <a:off x="837275" y="1101675"/>
            <a:ext cx="10531800" cy="7137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highlight>
                  <a:srgbClr val="FFFF00"/>
                </a:highlight>
              </a:rPr>
              <a:t>TABLE OF CONTENTS.</a:t>
            </a:r>
            <a:endParaRPr dirty="0">
              <a:highlight>
                <a:srgbClr val="FFFF00"/>
              </a:highlight>
            </a:endParaRPr>
          </a:p>
        </p:txBody>
      </p:sp>
      <p:grpSp>
        <p:nvGrpSpPr>
          <p:cNvPr id="673" name="Google Shape;673;p24"/>
          <p:cNvGrpSpPr/>
          <p:nvPr/>
        </p:nvGrpSpPr>
        <p:grpSpPr>
          <a:xfrm rot="10598598">
            <a:off x="1878966" y="752386"/>
            <a:ext cx="1631548" cy="693755"/>
            <a:chOff x="4590347" y="1490179"/>
            <a:chExt cx="1314037" cy="558745"/>
          </a:xfrm>
        </p:grpSpPr>
        <p:sp>
          <p:nvSpPr>
            <p:cNvPr id="674" name="Google Shape;674;p24"/>
            <p:cNvSpPr/>
            <p:nvPr/>
          </p:nvSpPr>
          <p:spPr>
            <a:xfrm>
              <a:off x="4590347" y="1490179"/>
              <a:ext cx="1314037" cy="558745"/>
            </a:xfrm>
            <a:custGeom>
              <a:avLst/>
              <a:gdLst/>
              <a:ahLst/>
              <a:cxnLst/>
              <a:rect l="l" t="t" r="r" b="b"/>
              <a:pathLst>
                <a:path w="1314037" h="558745" extrusionOk="0">
                  <a:moveTo>
                    <a:pt x="0" y="154469"/>
                  </a:moveTo>
                  <a:cubicBezTo>
                    <a:pt x="107637" y="99520"/>
                    <a:pt x="220996" y="55801"/>
                    <a:pt x="337674" y="24160"/>
                  </a:cubicBezTo>
                  <a:cubicBezTo>
                    <a:pt x="386478" y="10953"/>
                    <a:pt x="436412" y="-277"/>
                    <a:pt x="486981" y="5"/>
                  </a:cubicBezTo>
                  <a:cubicBezTo>
                    <a:pt x="561000" y="429"/>
                    <a:pt x="632476" y="25290"/>
                    <a:pt x="702256" y="49869"/>
                  </a:cubicBezTo>
                  <a:cubicBezTo>
                    <a:pt x="726764" y="58485"/>
                    <a:pt x="751908" y="67526"/>
                    <a:pt x="771119" y="84900"/>
                  </a:cubicBezTo>
                  <a:cubicBezTo>
                    <a:pt x="794355" y="105948"/>
                    <a:pt x="806151" y="137024"/>
                    <a:pt x="811871" y="167888"/>
                  </a:cubicBezTo>
                  <a:cubicBezTo>
                    <a:pt x="820488" y="214786"/>
                    <a:pt x="811024" y="272701"/>
                    <a:pt x="768082" y="293324"/>
                  </a:cubicBezTo>
                  <a:cubicBezTo>
                    <a:pt x="714828" y="318821"/>
                    <a:pt x="649992" y="256809"/>
                    <a:pt x="659879" y="198612"/>
                  </a:cubicBezTo>
                  <a:cubicBezTo>
                    <a:pt x="669767" y="140414"/>
                    <a:pt x="731497" y="101992"/>
                    <a:pt x="790542" y="100721"/>
                  </a:cubicBezTo>
                  <a:cubicBezTo>
                    <a:pt x="849587" y="99450"/>
                    <a:pt x="905312" y="126853"/>
                    <a:pt x="955458" y="157930"/>
                  </a:cubicBezTo>
                  <a:cubicBezTo>
                    <a:pt x="1110134" y="253702"/>
                    <a:pt x="1239243" y="392910"/>
                    <a:pt x="1314038" y="558745"/>
                  </a:cubicBez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5" name="Google Shape;675;p24"/>
            <p:cNvSpPr/>
            <p:nvPr/>
          </p:nvSpPr>
          <p:spPr>
            <a:xfrm>
              <a:off x="4590347" y="1552973"/>
              <a:ext cx="115830" cy="139490"/>
            </a:xfrm>
            <a:custGeom>
              <a:avLst/>
              <a:gdLst/>
              <a:ahLst/>
              <a:cxnLst/>
              <a:rect l="l" t="t" r="r" b="b"/>
              <a:pathLst>
                <a:path w="115830" h="139490" extrusionOk="0">
                  <a:moveTo>
                    <a:pt x="115830" y="139491"/>
                  </a:moveTo>
                  <a:lnTo>
                    <a:pt x="0" y="91605"/>
                  </a:lnTo>
                  <a:lnTo>
                    <a:pt x="65331" y="0"/>
                  </a:lnTo>
                </a:path>
              </a:pathLst>
            </a:custGeom>
            <a:noFill/>
            <a:ln w="19050" cap="rnd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AEA8C680-44D8-44C9-8EE3-4105E2A2BA54}"/>
              </a:ext>
            </a:extLst>
          </p:cNvPr>
          <p:cNvGrpSpPr/>
          <p:nvPr/>
        </p:nvGrpSpPr>
        <p:grpSpPr>
          <a:xfrm>
            <a:off x="772090" y="2478328"/>
            <a:ext cx="2175928" cy="2186610"/>
            <a:chOff x="772090" y="2478328"/>
            <a:chExt cx="2175928" cy="2186610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5243279-7BFE-4B4D-8749-A9BB13F20AF3}"/>
                </a:ext>
              </a:extLst>
            </p:cNvPr>
            <p:cNvSpPr/>
            <p:nvPr/>
          </p:nvSpPr>
          <p:spPr>
            <a:xfrm>
              <a:off x="772090" y="2478328"/>
              <a:ext cx="2175928" cy="218661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 dirty="0"/>
            </a:p>
          </p:txBody>
        </p:sp>
        <p:cxnSp>
          <p:nvCxnSpPr>
            <p:cNvPr id="678" name="Straight Connector 677">
              <a:extLst>
                <a:ext uri="{FF2B5EF4-FFF2-40B4-BE49-F238E27FC236}">
                  <a16:creationId xmlns:a16="http://schemas.microsoft.com/office/drawing/2014/main" id="{69FE0780-D4C6-4AC1-A98E-346C526D08E8}"/>
                </a:ext>
              </a:extLst>
            </p:cNvPr>
            <p:cNvCxnSpPr/>
            <p:nvPr/>
          </p:nvCxnSpPr>
          <p:spPr>
            <a:xfrm>
              <a:off x="2286000" y="2524539"/>
              <a:ext cx="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2" name="TextBox 681">
              <a:extLst>
                <a:ext uri="{FF2B5EF4-FFF2-40B4-BE49-F238E27FC236}">
                  <a16:creationId xmlns:a16="http://schemas.microsoft.com/office/drawing/2014/main" id="{4B0CC15F-BD1F-41C3-9B77-01F21AD6DA43}"/>
                </a:ext>
              </a:extLst>
            </p:cNvPr>
            <p:cNvSpPr txBox="1"/>
            <p:nvPr/>
          </p:nvSpPr>
          <p:spPr>
            <a:xfrm>
              <a:off x="1035106" y="3217690"/>
              <a:ext cx="164989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Bahnschrift" panose="020B0502040204020203" pitchFamily="34" charset="0"/>
                </a:rPr>
                <a:t>GIỚI THIỆU VỀ B-TREE</a:t>
              </a:r>
            </a:p>
          </p:txBody>
        </p:sp>
        <p:sp>
          <p:nvSpPr>
            <p:cNvPr id="688" name="TextBox 687">
              <a:extLst>
                <a:ext uri="{FF2B5EF4-FFF2-40B4-BE49-F238E27FC236}">
                  <a16:creationId xmlns:a16="http://schemas.microsoft.com/office/drawing/2014/main" id="{0DFDC305-75B0-4FC0-B22C-38419D151A2E}"/>
                </a:ext>
              </a:extLst>
            </p:cNvPr>
            <p:cNvSpPr txBox="1"/>
            <p:nvPr/>
          </p:nvSpPr>
          <p:spPr>
            <a:xfrm>
              <a:off x="1377634" y="2554737"/>
              <a:ext cx="910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latin typeface="Castellar" panose="020A0402060406010301" pitchFamily="18" charset="0"/>
                </a:rPr>
                <a:t>1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5CE6CB3-7659-4774-BB8C-DF3BB2312171}"/>
              </a:ext>
            </a:extLst>
          </p:cNvPr>
          <p:cNvGrpSpPr/>
          <p:nvPr/>
        </p:nvGrpSpPr>
        <p:grpSpPr>
          <a:xfrm>
            <a:off x="3580658" y="2478328"/>
            <a:ext cx="2175928" cy="2186610"/>
            <a:chOff x="3580658" y="2478328"/>
            <a:chExt cx="2175928" cy="2186610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13CE8BA5-E70E-4ADE-85CA-0D7E69D0D833}"/>
                </a:ext>
              </a:extLst>
            </p:cNvPr>
            <p:cNvSpPr/>
            <p:nvPr/>
          </p:nvSpPr>
          <p:spPr>
            <a:xfrm>
              <a:off x="3580658" y="2478328"/>
              <a:ext cx="2175928" cy="218661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5" name="TextBox 684">
              <a:extLst>
                <a:ext uri="{FF2B5EF4-FFF2-40B4-BE49-F238E27FC236}">
                  <a16:creationId xmlns:a16="http://schemas.microsoft.com/office/drawing/2014/main" id="{BA5F1CE4-0B65-4A64-A37E-7C7C40FB47AA}"/>
                </a:ext>
              </a:extLst>
            </p:cNvPr>
            <p:cNvSpPr txBox="1"/>
            <p:nvPr/>
          </p:nvSpPr>
          <p:spPr>
            <a:xfrm>
              <a:off x="3743169" y="3171523"/>
              <a:ext cx="189555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Bahnschrift" panose="020B0502040204020203" pitchFamily="34" charset="0"/>
                </a:rPr>
                <a:t>CÁC THAO TÁC VỚI B-TREE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8758A1A8-3AF3-468C-AB20-67C50AF20870}"/>
                </a:ext>
              </a:extLst>
            </p:cNvPr>
            <p:cNvSpPr txBox="1"/>
            <p:nvPr/>
          </p:nvSpPr>
          <p:spPr>
            <a:xfrm>
              <a:off x="4235514" y="2516302"/>
              <a:ext cx="910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latin typeface="Castellar" panose="020A0402060406010301" pitchFamily="18" charset="0"/>
                </a:rPr>
                <a:t>2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8F121F7-350B-4E5B-9ED0-9BC5F45F8F74}"/>
              </a:ext>
            </a:extLst>
          </p:cNvPr>
          <p:cNvGrpSpPr/>
          <p:nvPr/>
        </p:nvGrpSpPr>
        <p:grpSpPr>
          <a:xfrm>
            <a:off x="6384578" y="2478328"/>
            <a:ext cx="2175928" cy="2186610"/>
            <a:chOff x="6384578" y="2478328"/>
            <a:chExt cx="2175928" cy="2186610"/>
          </a:xfrm>
        </p:grpSpPr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365D9C80-8AE3-4C8E-8FBF-C44BFD59D80C}"/>
                </a:ext>
              </a:extLst>
            </p:cNvPr>
            <p:cNvSpPr/>
            <p:nvPr/>
          </p:nvSpPr>
          <p:spPr>
            <a:xfrm>
              <a:off x="6384578" y="2478328"/>
              <a:ext cx="2175928" cy="218661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6" name="TextBox 685">
              <a:extLst>
                <a:ext uri="{FF2B5EF4-FFF2-40B4-BE49-F238E27FC236}">
                  <a16:creationId xmlns:a16="http://schemas.microsoft.com/office/drawing/2014/main" id="{0DCD76C8-A7A9-4D32-BE05-DEBA95F0676F}"/>
                </a:ext>
              </a:extLst>
            </p:cNvPr>
            <p:cNvSpPr txBox="1"/>
            <p:nvPr/>
          </p:nvSpPr>
          <p:spPr>
            <a:xfrm>
              <a:off x="6586502" y="3158996"/>
              <a:ext cx="177208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Bahnschrift" panose="020B0502040204020203" pitchFamily="34" charset="0"/>
                </a:rPr>
                <a:t>ỨNG DỤNG CỦA B-TREE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E0CAEBC3-FFE4-4CEB-B8F5-EE3DA2699902}"/>
                </a:ext>
              </a:extLst>
            </p:cNvPr>
            <p:cNvSpPr txBox="1"/>
            <p:nvPr/>
          </p:nvSpPr>
          <p:spPr>
            <a:xfrm>
              <a:off x="7017702" y="2528415"/>
              <a:ext cx="910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latin typeface="Castellar" panose="020A0402060406010301" pitchFamily="18" charset="0"/>
                </a:rPr>
                <a:t>3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294F4AA-FBE4-46F6-9B42-008D583FB4B3}"/>
              </a:ext>
            </a:extLst>
          </p:cNvPr>
          <p:cNvGrpSpPr/>
          <p:nvPr/>
        </p:nvGrpSpPr>
        <p:grpSpPr>
          <a:xfrm>
            <a:off x="9243982" y="2478328"/>
            <a:ext cx="2175928" cy="2186610"/>
            <a:chOff x="9243982" y="2478328"/>
            <a:chExt cx="2175928" cy="2186610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37EFF4C-4177-48C7-9759-4EDDD0B1DDC0}"/>
                </a:ext>
              </a:extLst>
            </p:cNvPr>
            <p:cNvSpPr/>
            <p:nvPr/>
          </p:nvSpPr>
          <p:spPr>
            <a:xfrm>
              <a:off x="9243982" y="2478328"/>
              <a:ext cx="2175928" cy="2186610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87" name="TextBox 686">
              <a:extLst>
                <a:ext uri="{FF2B5EF4-FFF2-40B4-BE49-F238E27FC236}">
                  <a16:creationId xmlns:a16="http://schemas.microsoft.com/office/drawing/2014/main" id="{13CE3931-D26F-4BB1-9717-F653757BD1EB}"/>
                </a:ext>
              </a:extLst>
            </p:cNvPr>
            <p:cNvSpPr txBox="1"/>
            <p:nvPr/>
          </p:nvSpPr>
          <p:spPr>
            <a:xfrm>
              <a:off x="9243982" y="3234980"/>
              <a:ext cx="217592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>
                  <a:latin typeface="Bahnschrift" panose="020B0502040204020203" pitchFamily="34" charset="0"/>
                </a:rPr>
                <a:t>QUIZ LUYỆN TẬP</a:t>
              </a:r>
            </a:p>
            <a:p>
              <a:pPr algn="ctr"/>
              <a:r>
                <a:rPr lang="en-US" sz="2000" dirty="0">
                  <a:latin typeface="Bahnschrift" panose="020B0502040204020203" pitchFamily="34" charset="0"/>
                </a:rPr>
                <a:t>KIẾN THỨC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FABF4865-0495-403C-8BEC-A875A8DD84DF}"/>
                </a:ext>
              </a:extLst>
            </p:cNvPr>
            <p:cNvSpPr txBox="1"/>
            <p:nvPr/>
          </p:nvSpPr>
          <p:spPr>
            <a:xfrm>
              <a:off x="9825678" y="2558613"/>
              <a:ext cx="91086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000" dirty="0">
                  <a:latin typeface="Castellar" panose="020A0402060406010301" pitchFamily="18" charset="0"/>
                </a:rPr>
                <a:t>4</a:t>
              </a:r>
            </a:p>
          </p:txBody>
        </p:sp>
      </p:grpSp>
      <p:cxnSp>
        <p:nvCxnSpPr>
          <p:cNvPr id="691" name="Straight Connector 690">
            <a:extLst>
              <a:ext uri="{FF2B5EF4-FFF2-40B4-BE49-F238E27FC236}">
                <a16:creationId xmlns:a16="http://schemas.microsoft.com/office/drawing/2014/main" id="{163681E5-7E6E-417C-9832-E1F86E591885}"/>
              </a:ext>
            </a:extLst>
          </p:cNvPr>
          <p:cNvCxnSpPr>
            <a:cxnSpLocks/>
            <a:stCxn id="26" idx="6"/>
            <a:endCxn id="55" idx="2"/>
          </p:cNvCxnSpPr>
          <p:nvPr/>
        </p:nvCxnSpPr>
        <p:spPr>
          <a:xfrm>
            <a:off x="2948018" y="3571633"/>
            <a:ext cx="632640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7876832D-C690-46DB-AC3E-BE20DB5AF748}"/>
              </a:ext>
            </a:extLst>
          </p:cNvPr>
          <p:cNvCxnSpPr>
            <a:cxnSpLocks/>
            <a:stCxn id="55" idx="6"/>
            <a:endCxn id="56" idx="2"/>
          </p:cNvCxnSpPr>
          <p:nvPr/>
        </p:nvCxnSpPr>
        <p:spPr>
          <a:xfrm>
            <a:off x="5756586" y="3571633"/>
            <a:ext cx="627992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5056E7F2-842A-4AB1-B937-509A64E2391D}"/>
              </a:ext>
            </a:extLst>
          </p:cNvPr>
          <p:cNvCxnSpPr>
            <a:cxnSpLocks/>
            <a:stCxn id="56" idx="6"/>
            <a:endCxn id="57" idx="2"/>
          </p:cNvCxnSpPr>
          <p:nvPr/>
        </p:nvCxnSpPr>
        <p:spPr>
          <a:xfrm>
            <a:off x="8560506" y="3571633"/>
            <a:ext cx="683476" cy="0"/>
          </a:xfrm>
          <a:prstGeom prst="line">
            <a:avLst/>
          </a:prstGeom>
        </p:spPr>
        <p:style>
          <a:lnRef idx="2">
            <a:schemeClr val="accent3"/>
          </a:lnRef>
          <a:fillRef idx="0">
            <a:schemeClr val="accent3"/>
          </a:fillRef>
          <a:effectRef idx="1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1" dur="2000"/>
                                        <p:tgtEl>
                                          <p:spTgt spid="6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3" dur="2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5" dur="2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25"/>
          <p:cNvSpPr txBox="1">
            <a:spLocks noGrp="1"/>
          </p:cNvSpPr>
          <p:nvPr>
            <p:ph type="title"/>
          </p:nvPr>
        </p:nvSpPr>
        <p:spPr>
          <a:xfrm>
            <a:off x="2122662" y="2653441"/>
            <a:ext cx="8084040" cy="137190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highlight>
                  <a:schemeClr val="accent2"/>
                </a:highlight>
              </a:rPr>
              <a:t>GIỚI THIỆU VỀ B-TREE</a:t>
            </a:r>
            <a:endParaRPr dirty="0">
              <a:highlight>
                <a:schemeClr val="accent2"/>
              </a:highlight>
            </a:endParaRPr>
          </a:p>
        </p:txBody>
      </p:sp>
      <p:sp>
        <p:nvSpPr>
          <p:cNvPr id="682" name="Google Shape;682;p25"/>
          <p:cNvSpPr/>
          <p:nvPr/>
        </p:nvSpPr>
        <p:spPr>
          <a:xfrm>
            <a:off x="1274149" y="2653441"/>
            <a:ext cx="767416" cy="1110134"/>
          </a:xfrm>
          <a:custGeom>
            <a:avLst/>
            <a:gdLst/>
            <a:ahLst/>
            <a:cxnLst/>
            <a:rect l="l" t="t" r="r" b="b"/>
            <a:pathLst>
              <a:path w="767416" h="1110134" extrusionOk="0">
                <a:moveTo>
                  <a:pt x="9081" y="8758"/>
                </a:moveTo>
                <a:cubicBezTo>
                  <a:pt x="-6386" y="322206"/>
                  <a:pt x="2372" y="709461"/>
                  <a:pt x="3361" y="735593"/>
                </a:cubicBezTo>
                <a:cubicBezTo>
                  <a:pt x="6892" y="832566"/>
                  <a:pt x="-7304" y="920921"/>
                  <a:pt x="154222" y="910327"/>
                </a:cubicBezTo>
                <a:cubicBezTo>
                  <a:pt x="154222" y="910327"/>
                  <a:pt x="357773" y="912164"/>
                  <a:pt x="430308" y="907432"/>
                </a:cubicBezTo>
                <a:cubicBezTo>
                  <a:pt x="436947" y="991691"/>
                  <a:pt x="438925" y="1110135"/>
                  <a:pt x="438925" y="1110135"/>
                </a:cubicBezTo>
                <a:cubicBezTo>
                  <a:pt x="529187" y="998330"/>
                  <a:pt x="653493" y="906654"/>
                  <a:pt x="767416" y="817169"/>
                </a:cubicBezTo>
                <a:cubicBezTo>
                  <a:pt x="644170" y="734251"/>
                  <a:pt x="535332" y="665247"/>
                  <a:pt x="447259" y="545674"/>
                </a:cubicBezTo>
                <a:cubicBezTo>
                  <a:pt x="443586" y="624495"/>
                  <a:pt x="436170" y="725635"/>
                  <a:pt x="436170" y="725635"/>
                </a:cubicBezTo>
                <a:cubicBezTo>
                  <a:pt x="370698" y="728318"/>
                  <a:pt x="274502" y="725070"/>
                  <a:pt x="274502" y="725070"/>
                </a:cubicBezTo>
                <a:lnTo>
                  <a:pt x="270406" y="0"/>
                </a:lnTo>
                <a:cubicBezTo>
                  <a:pt x="174210" y="15538"/>
                  <a:pt x="107466" y="8758"/>
                  <a:pt x="9152" y="8758"/>
                </a:cubicBezTo>
                <a:close/>
              </a:path>
            </a:pathLst>
          </a:custGeom>
          <a:solidFill>
            <a:schemeClr val="accent2"/>
          </a:solidFill>
          <a:ln w="19050" cap="rnd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E092C45E-308F-422D-B45A-95C798385B44}"/>
              </a:ext>
            </a:extLst>
          </p:cNvPr>
          <p:cNvGrpSpPr/>
          <p:nvPr/>
        </p:nvGrpSpPr>
        <p:grpSpPr>
          <a:xfrm>
            <a:off x="1252330" y="1044204"/>
            <a:ext cx="9859617" cy="1019550"/>
            <a:chOff x="1252330" y="1044204"/>
            <a:chExt cx="9859617" cy="1019550"/>
          </a:xfrm>
        </p:grpSpPr>
        <p:sp>
          <p:nvSpPr>
            <p:cNvPr id="2" name="Rectangle: Rounded Corners 1">
              <a:extLst>
                <a:ext uri="{FF2B5EF4-FFF2-40B4-BE49-F238E27FC236}">
                  <a16:creationId xmlns:a16="http://schemas.microsoft.com/office/drawing/2014/main" id="{BD0F293E-1DA5-4C0B-B464-CDC162857AED}"/>
                </a:ext>
              </a:extLst>
            </p:cNvPr>
            <p:cNvSpPr/>
            <p:nvPr/>
          </p:nvSpPr>
          <p:spPr>
            <a:xfrm>
              <a:off x="1252330" y="1044204"/>
              <a:ext cx="9859617" cy="1019550"/>
            </a:xfrm>
            <a:prstGeom prst="round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30E536F-5179-4425-88A3-FB9B25228183}"/>
                </a:ext>
              </a:extLst>
            </p:cNvPr>
            <p:cNvSpPr txBox="1"/>
            <p:nvPr/>
          </p:nvSpPr>
          <p:spPr>
            <a:xfrm>
              <a:off x="1341783" y="1046148"/>
              <a:ext cx="9680713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b="1" dirty="0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B-TREE </a:t>
              </a:r>
              <a:r>
                <a:rPr lang="en-US" sz="2000" dirty="0" err="1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là</a:t>
              </a:r>
              <a:r>
                <a:rPr lang="en-US" sz="2000" b="1" dirty="0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cấu</a:t>
              </a:r>
              <a:r>
                <a:rPr lang="en-US" sz="2000" dirty="0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trúc</a:t>
              </a:r>
              <a:r>
                <a:rPr lang="en-US" sz="2000" dirty="0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dữ</a:t>
              </a:r>
              <a:r>
                <a:rPr lang="en-US" sz="2000" dirty="0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liệu</a:t>
              </a:r>
              <a:r>
                <a:rPr lang="en-US" sz="2000" dirty="0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dirty="0" err="1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như</a:t>
              </a:r>
              <a:r>
                <a:rPr lang="en-US" sz="2000" dirty="0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AVL-TREE</a:t>
              </a:r>
              <a:r>
                <a:rPr lang="vi-VN" sz="2000" b="0" i="0" dirty="0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 để duy trì dữ liệu đã được sắp xếp và cho phép tìm kiếm, truy cập tuần tự, chèn và xóa theo </a:t>
              </a:r>
              <a:r>
                <a:rPr lang="en-US" sz="2000" b="0" i="0" dirty="0" err="1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thời</a:t>
              </a:r>
              <a:r>
                <a:rPr lang="en-US" sz="2000" b="0" i="0" dirty="0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0" i="0" dirty="0" err="1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gian</a:t>
              </a:r>
              <a:r>
                <a:rPr lang="en-US" sz="2000" b="0" i="0" dirty="0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0" i="0" dirty="0" err="1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Logarit</a:t>
              </a:r>
              <a:r>
                <a:rPr lang="en-US" sz="2000" dirty="0">
                  <a:solidFill>
                    <a:srgbClr val="20212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, </a:t>
              </a:r>
              <a:r>
                <a:rPr lang="vi-VN" sz="2000" b="0" i="0" dirty="0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cho phép</a:t>
              </a:r>
              <a:r>
                <a:rPr lang="en-US" sz="2000" b="0" i="0" dirty="0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2000" b="0" i="0" dirty="0" err="1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các</a:t>
              </a:r>
              <a:r>
                <a:rPr lang="en-US" sz="2000" b="0" i="0" dirty="0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 NODE </a:t>
              </a:r>
              <a:r>
                <a:rPr lang="vi-VN" sz="2000" b="0" i="0" dirty="0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có nhiều hơn hai </a:t>
              </a:r>
              <a:r>
                <a:rPr lang="en-US" sz="2000" b="0" i="0" dirty="0" err="1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khóa</a:t>
              </a:r>
              <a:r>
                <a:rPr lang="en-US" sz="2000" b="0" i="0" dirty="0">
                  <a:solidFill>
                    <a:srgbClr val="202122"/>
                  </a:solidFill>
                  <a:effectLst/>
                  <a:latin typeface="Times New Roman" panose="02020603050405020304" pitchFamily="18" charset="0"/>
                  <a:cs typeface="Times New Roman" panose="02020603050405020304" pitchFamily="18" charset="0"/>
                </a:rPr>
                <a:t>.</a:t>
              </a:r>
              <a:endParaRPr lang="en-US" sz="20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135A4381-1479-460D-B009-745EC00F9947}"/>
              </a:ext>
            </a:extLst>
          </p:cNvPr>
          <p:cNvGrpSpPr/>
          <p:nvPr/>
        </p:nvGrpSpPr>
        <p:grpSpPr>
          <a:xfrm>
            <a:off x="2994162" y="2409740"/>
            <a:ext cx="7213325" cy="2476302"/>
            <a:chOff x="2994162" y="2409740"/>
            <a:chExt cx="7213325" cy="2476302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2A6D9A0-D413-4289-ABE2-8C3686E8A1B8}"/>
                </a:ext>
              </a:extLst>
            </p:cNvPr>
            <p:cNvSpPr/>
            <p:nvPr/>
          </p:nvSpPr>
          <p:spPr>
            <a:xfrm>
              <a:off x="5620578" y="2409740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5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193F69C2-50CA-448D-AD79-5F5A18FFD0E7}"/>
                </a:ext>
              </a:extLst>
            </p:cNvPr>
            <p:cNvSpPr/>
            <p:nvPr/>
          </p:nvSpPr>
          <p:spPr>
            <a:xfrm>
              <a:off x="3838988" y="3305887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3</a:t>
              </a:r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7F5CD94-74F3-4F9C-8827-F06E52CF1E45}"/>
                </a:ext>
              </a:extLst>
            </p:cNvPr>
            <p:cNvSpPr/>
            <p:nvPr/>
          </p:nvSpPr>
          <p:spPr>
            <a:xfrm>
              <a:off x="4703691" y="4430037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4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6ACAD64-84C4-4D57-BF19-9EE1B610DE29}"/>
                </a:ext>
              </a:extLst>
            </p:cNvPr>
            <p:cNvSpPr/>
            <p:nvPr/>
          </p:nvSpPr>
          <p:spPr>
            <a:xfrm>
              <a:off x="2994162" y="4430038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2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1926709-A45D-4139-8E38-92A93567864E}"/>
                </a:ext>
              </a:extLst>
            </p:cNvPr>
            <p:cNvSpPr/>
            <p:nvPr/>
          </p:nvSpPr>
          <p:spPr>
            <a:xfrm>
              <a:off x="6659218" y="4447095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7</a:t>
              </a: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25BA00D0-087C-4B8F-BD14-DE22D93BB119}"/>
                </a:ext>
              </a:extLst>
            </p:cNvPr>
            <p:cNvGrpSpPr/>
            <p:nvPr/>
          </p:nvGrpSpPr>
          <p:grpSpPr>
            <a:xfrm>
              <a:off x="7504044" y="3305887"/>
              <a:ext cx="1689652" cy="427384"/>
              <a:chOff x="6415709" y="3428998"/>
              <a:chExt cx="1689652" cy="427384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930946AC-5EEB-4F82-8E9A-3B3B115282EE}"/>
                  </a:ext>
                </a:extLst>
              </p:cNvPr>
              <p:cNvSpPr/>
              <p:nvPr/>
            </p:nvSpPr>
            <p:spPr>
              <a:xfrm>
                <a:off x="7260535" y="3428999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10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A5A952E-A726-4F69-A0CD-F07C99DDD72C}"/>
                  </a:ext>
                </a:extLst>
              </p:cNvPr>
              <p:cNvSpPr/>
              <p:nvPr/>
            </p:nvSpPr>
            <p:spPr>
              <a:xfrm>
                <a:off x="6415709" y="3428998"/>
                <a:ext cx="844826" cy="427383"/>
              </a:xfrm>
              <a:prstGeom prst="rect">
                <a:avLst/>
              </a:prstGeom>
              <a:solidFill>
                <a:schemeClr val="tx2">
                  <a:lumMod val="40000"/>
                  <a:lumOff val="6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bg1">
                        <a:lumMod val="10000"/>
                      </a:schemeClr>
                    </a:solidFill>
                  </a:rPr>
                  <a:t>8</a:t>
                </a:r>
              </a:p>
            </p:txBody>
          </p: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0EF2DB7-8CE4-4816-81C9-FA0F6BF9BE06}"/>
                </a:ext>
              </a:extLst>
            </p:cNvPr>
            <p:cNvCxnSpPr>
              <a:cxnSpLocks/>
              <a:stCxn id="17" idx="0"/>
              <a:endCxn id="9" idx="1"/>
            </p:cNvCxnSpPr>
            <p:nvPr/>
          </p:nvCxnSpPr>
          <p:spPr>
            <a:xfrm flipV="1">
              <a:off x="4261401" y="2623432"/>
              <a:ext cx="1359177" cy="682455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AA6ADB5-E059-4A5B-8DCE-FA86C9D14714}"/>
                </a:ext>
              </a:extLst>
            </p:cNvPr>
            <p:cNvCxnSpPr>
              <a:cxnSpLocks/>
              <a:stCxn id="20" idx="0"/>
              <a:endCxn id="17" idx="2"/>
            </p:cNvCxnSpPr>
            <p:nvPr/>
          </p:nvCxnSpPr>
          <p:spPr>
            <a:xfrm flipV="1">
              <a:off x="3416575" y="3733270"/>
              <a:ext cx="844826" cy="696768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13A8171D-9295-4E70-9F29-4AC495CFEF96}"/>
                </a:ext>
              </a:extLst>
            </p:cNvPr>
            <p:cNvCxnSpPr>
              <a:cxnSpLocks/>
              <a:stCxn id="9" idx="3"/>
            </p:cNvCxnSpPr>
            <p:nvPr/>
          </p:nvCxnSpPr>
          <p:spPr>
            <a:xfrm>
              <a:off x="6465404" y="2623432"/>
              <a:ext cx="1883466" cy="670891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E3FB3CB5-A59A-429E-BCC3-E983B5A6ED8A}"/>
                </a:ext>
              </a:extLst>
            </p:cNvPr>
            <p:cNvCxnSpPr>
              <a:cxnSpLocks/>
              <a:stCxn id="19" idx="0"/>
              <a:endCxn id="17" idx="2"/>
            </p:cNvCxnSpPr>
            <p:nvPr/>
          </p:nvCxnSpPr>
          <p:spPr>
            <a:xfrm flipH="1" flipV="1">
              <a:off x="4261401" y="3733270"/>
              <a:ext cx="864703" cy="69676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69B1695-B6BF-4220-A442-C6ECA0CF0995}"/>
                </a:ext>
              </a:extLst>
            </p:cNvPr>
            <p:cNvCxnSpPr>
              <a:cxnSpLocks/>
              <a:endCxn id="24" idx="1"/>
            </p:cNvCxnSpPr>
            <p:nvPr/>
          </p:nvCxnSpPr>
          <p:spPr>
            <a:xfrm flipV="1">
              <a:off x="7123872" y="3519579"/>
              <a:ext cx="380172" cy="939080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857C882D-5411-415B-A241-7B8655979FC6}"/>
                </a:ext>
              </a:extLst>
            </p:cNvPr>
            <p:cNvSpPr/>
            <p:nvPr/>
          </p:nvSpPr>
          <p:spPr>
            <a:xfrm>
              <a:off x="7926457" y="4458659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9</a:t>
              </a:r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BFB8433F-3DF3-4410-9A59-FCD20BE7EFF6}"/>
                </a:ext>
              </a:extLst>
            </p:cNvPr>
            <p:cNvCxnSpPr>
              <a:cxnSpLocks/>
              <a:stCxn id="45" idx="0"/>
            </p:cNvCxnSpPr>
            <p:nvPr/>
          </p:nvCxnSpPr>
          <p:spPr>
            <a:xfrm flipV="1">
              <a:off x="8348870" y="3716213"/>
              <a:ext cx="0" cy="742446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6E11D52-9CA1-4FB2-9B7B-47D21216BA8D}"/>
                </a:ext>
              </a:extLst>
            </p:cNvPr>
            <p:cNvSpPr/>
            <p:nvPr/>
          </p:nvSpPr>
          <p:spPr>
            <a:xfrm>
              <a:off x="9362661" y="4430037"/>
              <a:ext cx="844826" cy="427383"/>
            </a:xfrm>
            <a:prstGeom prst="rect">
              <a:avLst/>
            </a:prstGeom>
            <a:solidFill>
              <a:schemeClr val="tx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bg1">
                      <a:lumMod val="10000"/>
                    </a:schemeClr>
                  </a:solidFill>
                </a:rPr>
                <a:t>11</a:t>
              </a:r>
            </a:p>
          </p:txBody>
        </p: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F22CE9DF-70D9-4A2E-B60A-93D5CD0C8AD0}"/>
                </a:ext>
              </a:extLst>
            </p:cNvPr>
            <p:cNvCxnSpPr>
              <a:cxnSpLocks/>
              <a:stCxn id="49" idx="0"/>
              <a:endCxn id="23" idx="3"/>
            </p:cNvCxnSpPr>
            <p:nvPr/>
          </p:nvCxnSpPr>
          <p:spPr>
            <a:xfrm flipH="1" flipV="1">
              <a:off x="9193696" y="3519580"/>
              <a:ext cx="591378" cy="910457"/>
            </a:xfrm>
            <a:prstGeom prst="line">
              <a:avLst/>
            </a:prstGeom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</p:grpSp>
      <p:sp>
        <p:nvSpPr>
          <p:cNvPr id="693" name="TextBox 692">
            <a:extLst>
              <a:ext uri="{FF2B5EF4-FFF2-40B4-BE49-F238E27FC236}">
                <a16:creationId xmlns:a16="http://schemas.microsoft.com/office/drawing/2014/main" id="{2DA247A0-813A-4D9D-B6E3-C7B73EF86E27}"/>
              </a:ext>
            </a:extLst>
          </p:cNvPr>
          <p:cNvSpPr txBox="1"/>
          <p:nvPr/>
        </p:nvSpPr>
        <p:spPr>
          <a:xfrm>
            <a:off x="5126104" y="5575852"/>
            <a:ext cx="216921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highlight>
                  <a:srgbClr val="FFFF00"/>
                </a:highlight>
              </a:rPr>
              <a:t>VÍ DỤ VỀ B-TREE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E845B917-42CF-4BD0-B0BF-2A1EDE3E7B99}"/>
              </a:ext>
            </a:extLst>
          </p:cNvPr>
          <p:cNvSpPr txBox="1"/>
          <p:nvPr/>
        </p:nvSpPr>
        <p:spPr>
          <a:xfrm>
            <a:off x="8999882" y="2891289"/>
            <a:ext cx="2169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2 </a:t>
            </a:r>
            <a:r>
              <a:rPr lang="en-US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endParaRPr lang="en-US" dirty="0">
              <a:highlight>
                <a:srgbClr val="FFFF00"/>
              </a:highlight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US" dirty="0">
                <a:highlight>
                  <a:srgbClr val="FFFF00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 1 NODE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3" grpId="0"/>
      <p:bldP spid="5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1D744970-D99D-4FFA-879F-EF533A0C0D91}"/>
              </a:ext>
            </a:extLst>
          </p:cNvPr>
          <p:cNvSpPr/>
          <p:nvPr/>
        </p:nvSpPr>
        <p:spPr>
          <a:xfrm>
            <a:off x="5881211" y="1958008"/>
            <a:ext cx="4478677" cy="2788721"/>
          </a:xfrm>
          <a:prstGeom prst="roundRect">
            <a:avLst>
              <a:gd name="adj" fmla="val 6550"/>
            </a:avLst>
          </a:prstGeom>
          <a:solidFill>
            <a:schemeClr val="accent5">
              <a:lumMod val="60000"/>
              <a:lumOff val="40000"/>
            </a:schemeClr>
          </a:solidFill>
          <a:ln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1D495-40F5-46C0-970C-982A71552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2574" y="2203489"/>
            <a:ext cx="5223426" cy="1851772"/>
          </a:xfrm>
        </p:spPr>
        <p:txBody>
          <a:bodyPr/>
          <a:lstStyle/>
          <a:p>
            <a:r>
              <a:rPr lang="en-US" sz="4000" dirty="0"/>
              <a:t>2, NGUYÊN LÍ - </a:t>
            </a:r>
            <a:br>
              <a:rPr lang="en-US" sz="4000" dirty="0"/>
            </a:br>
            <a:r>
              <a:rPr lang="en-US" sz="4000" dirty="0"/>
              <a:t>CÁCH HOẠT ĐỘNG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C7BEC-27CE-4343-BBD2-BA6A875BD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71592" y="2231616"/>
            <a:ext cx="3904360" cy="2191297"/>
          </a:xfrm>
        </p:spPr>
        <p:txBody>
          <a:bodyPr/>
          <a:lstStyle/>
          <a:p>
            <a:r>
              <a:rPr lang="en-US" sz="2800" dirty="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2.1 </a:t>
            </a:r>
            <a:r>
              <a:rPr lang="en-US" sz="2800" dirty="0" err="1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Thuộc</a:t>
            </a:r>
            <a:r>
              <a:rPr lang="en-US" sz="2800" dirty="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 </a:t>
            </a:r>
            <a:r>
              <a:rPr lang="en-US" sz="2800" dirty="0" err="1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tính</a:t>
            </a:r>
            <a:endParaRPr lang="en-US" sz="2800" dirty="0">
              <a:latin typeface="Times New Roman" panose="02020603050405020304" pitchFamily="18" charset="0"/>
              <a:ea typeface="Segoe UI Historic" panose="020B0502040204020203" pitchFamily="34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2.2 Thao </a:t>
            </a:r>
            <a:r>
              <a:rPr lang="en-US" sz="2800" dirty="0" err="1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tác</a:t>
            </a:r>
            <a:r>
              <a:rPr lang="en-US" sz="2800" dirty="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 THÊM</a:t>
            </a:r>
          </a:p>
          <a:p>
            <a:r>
              <a:rPr lang="en-US" sz="2800" dirty="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2.3  Thao </a:t>
            </a:r>
            <a:r>
              <a:rPr lang="en-US" sz="2800" dirty="0" err="1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tác</a:t>
            </a:r>
            <a:r>
              <a:rPr lang="en-US" sz="2800" dirty="0">
                <a:latin typeface="Times New Roman" panose="02020603050405020304" pitchFamily="18" charset="0"/>
                <a:ea typeface="Segoe UI Historic" panose="020B0502040204020203" pitchFamily="34" charset="0"/>
                <a:cs typeface="Times New Roman" panose="02020603050405020304" pitchFamily="18" charset="0"/>
              </a:rPr>
              <a:t> XÓA</a:t>
            </a:r>
          </a:p>
        </p:txBody>
      </p:sp>
    </p:spTree>
    <p:extLst>
      <p:ext uri="{BB962C8B-B14F-4D97-AF65-F5344CB8AC3E}">
        <p14:creationId xmlns:p14="http://schemas.microsoft.com/office/powerpoint/2010/main" val="3483318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SlidesMania">
  <a:themeElements>
    <a:clrScheme name="Simple Light">
      <a:dk1>
        <a:srgbClr val="000000"/>
      </a:dk1>
      <a:lt1>
        <a:srgbClr val="D7DDDD"/>
      </a:lt1>
      <a:dk2>
        <a:srgbClr val="434343"/>
      </a:dk2>
      <a:lt2>
        <a:srgbClr val="FEDA60"/>
      </a:lt2>
      <a:accent1>
        <a:srgbClr val="353535"/>
      </a:accent1>
      <a:accent2>
        <a:srgbClr val="FEDA60"/>
      </a:accent2>
      <a:accent3>
        <a:srgbClr val="000000"/>
      </a:accent3>
      <a:accent4>
        <a:srgbClr val="FFFFFF"/>
      </a:accent4>
      <a:accent5>
        <a:srgbClr val="FFFF00"/>
      </a:accent5>
      <a:accent6>
        <a:srgbClr val="0000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821</Words>
  <Application>Microsoft Office PowerPoint</Application>
  <PresentationFormat>Widescreen</PresentationFormat>
  <Paragraphs>295</Paragraphs>
  <Slides>25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8" baseType="lpstr">
      <vt:lpstr>Calibri</vt:lpstr>
      <vt:lpstr>Roboto</vt:lpstr>
      <vt:lpstr>Arial</vt:lpstr>
      <vt:lpstr>Bodoni MT Black</vt:lpstr>
      <vt:lpstr>Sitka Banner Semibold</vt:lpstr>
      <vt:lpstr>Aldrich</vt:lpstr>
      <vt:lpstr>Times New Roman</vt:lpstr>
      <vt:lpstr>Roboto Medium</vt:lpstr>
      <vt:lpstr>Bahnschrift</vt:lpstr>
      <vt:lpstr>Castellar</vt:lpstr>
      <vt:lpstr>Algerian</vt:lpstr>
      <vt:lpstr>Abril Fatface</vt:lpstr>
      <vt:lpstr>SlidesMania</vt:lpstr>
      <vt:lpstr>PowerPoint Presentation</vt:lpstr>
      <vt:lpstr>PowerPoint Presentation</vt:lpstr>
      <vt:lpstr>PowerPoint Presentation</vt:lpstr>
      <vt:lpstr>PowerPoint Presentation</vt:lpstr>
      <vt:lpstr>B - TREE</vt:lpstr>
      <vt:lpstr>TABLE OF CONTENTS.</vt:lpstr>
      <vt:lpstr>GIỚI THIỆU VỀ B-TREE</vt:lpstr>
      <vt:lpstr>PowerPoint Presentation</vt:lpstr>
      <vt:lpstr>2, NGUYÊN LÍ -  CÁCH HOẠT ĐỘNG</vt:lpstr>
      <vt:lpstr>2.1 Thuộc Tính của B-TREE</vt:lpstr>
      <vt:lpstr>2.2 Thao Tác THÊM</vt:lpstr>
      <vt:lpstr>Video Demo thao tác THÊM</vt:lpstr>
      <vt:lpstr>2.3 Thao Tác XÓA</vt:lpstr>
      <vt:lpstr>2.2 Thao  Tác XÓA</vt:lpstr>
      <vt:lpstr>2.2 Thao Tác XÓA</vt:lpstr>
      <vt:lpstr>PowerPoint Presentation</vt:lpstr>
      <vt:lpstr>2.3 Thao Tác XÓA</vt:lpstr>
      <vt:lpstr>2.3 Thao Tác XÓA</vt:lpstr>
      <vt:lpstr>Video Demo thực hiện thao tác xóa key = 8</vt:lpstr>
      <vt:lpstr>Độ phức tạp của B-Tree</vt:lpstr>
      <vt:lpstr>Ứng dụng của B-Tree</vt:lpstr>
      <vt:lpstr>Dùng trong hệ quản trị cơ sở dữ liệu</vt:lpstr>
      <vt:lpstr>Dùng trong Lưu trữ khối dữ liệu</vt:lpstr>
      <vt:lpstr>QUIZ – LUYỆN TẬP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Long Nguyễn</cp:lastModifiedBy>
  <cp:revision>6</cp:revision>
  <dcterms:modified xsi:type="dcterms:W3CDTF">2022-04-15T04:04:18Z</dcterms:modified>
</cp:coreProperties>
</file>